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2"/>
  </p:notesMasterIdLst>
  <p:sldIdLst>
    <p:sldId id="261" r:id="rId2"/>
    <p:sldId id="259" r:id="rId3"/>
    <p:sldId id="303" r:id="rId4"/>
    <p:sldId id="299" r:id="rId5"/>
    <p:sldId id="272" r:id="rId6"/>
    <p:sldId id="266" r:id="rId7"/>
    <p:sldId id="256" r:id="rId8"/>
    <p:sldId id="268" r:id="rId9"/>
    <p:sldId id="290" r:id="rId10"/>
    <p:sldId id="291" r:id="rId11"/>
    <p:sldId id="276" r:id="rId12"/>
    <p:sldId id="292" r:id="rId13"/>
    <p:sldId id="277" r:id="rId14"/>
    <p:sldId id="293" r:id="rId15"/>
    <p:sldId id="278" r:id="rId16"/>
    <p:sldId id="294" r:id="rId17"/>
    <p:sldId id="279" r:id="rId18"/>
    <p:sldId id="295" r:id="rId19"/>
    <p:sldId id="275" r:id="rId20"/>
    <p:sldId id="296" r:id="rId21"/>
    <p:sldId id="280" r:id="rId22"/>
    <p:sldId id="281" r:id="rId23"/>
    <p:sldId id="297" r:id="rId24"/>
    <p:sldId id="305" r:id="rId25"/>
    <p:sldId id="306" r:id="rId26"/>
    <p:sldId id="307" r:id="rId27"/>
    <p:sldId id="308" r:id="rId28"/>
    <p:sldId id="309" r:id="rId29"/>
    <p:sldId id="310" r:id="rId30"/>
    <p:sldId id="31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A7B2FCCA-25BF-4D4F-BA0F-5993B0B388A8}">
          <p14:sldIdLst>
            <p14:sldId id="261"/>
            <p14:sldId id="259"/>
            <p14:sldId id="303"/>
            <p14:sldId id="299"/>
            <p14:sldId id="272"/>
            <p14:sldId id="266"/>
            <p14:sldId id="256"/>
            <p14:sldId id="268"/>
          </p14:sldIdLst>
        </p14:section>
        <p14:section name="Section récapitulative" id="{E90B4C4B-76FA-4BB6-9196-CF809943797F}">
          <p14:sldIdLst>
            <p14:sldId id="290"/>
          </p14:sldIdLst>
        </p14:section>
        <p14:section name="Portrait Diagnostic" id="{CCE23704-3233-4F82-8BC0-DD68B9022D20}">
          <p14:sldIdLst>
            <p14:sldId id="291"/>
            <p14:sldId id="276"/>
          </p14:sldIdLst>
        </p14:section>
        <p14:section name="Portrait Diagnostic" id="{878E03E9-0739-4B0D-8326-2A52F8CC38AC}">
          <p14:sldIdLst>
            <p14:sldId id="292"/>
            <p14:sldId id="277"/>
          </p14:sldIdLst>
        </p14:section>
        <p14:section name="Portrait Diagnostic" id="{7B4EA983-8033-4EC1-8EF0-1AC63FCDE4A8}">
          <p14:sldIdLst>
            <p14:sldId id="293"/>
            <p14:sldId id="278"/>
          </p14:sldIdLst>
        </p14:section>
        <p14:section name="Portrait Diagnostic" id="{52A5ACDE-CABF-4387-8266-A67AAD79DD0A}">
          <p14:sldIdLst>
            <p14:sldId id="294"/>
            <p14:sldId id="279"/>
          </p14:sldIdLst>
        </p14:section>
        <p14:section name="Portrait Diagnostic" id="{ED145721-BDA0-4E11-8A87-F42DFF436A7B}">
          <p14:sldIdLst>
            <p14:sldId id="295"/>
            <p14:sldId id="275"/>
          </p14:sldIdLst>
        </p14:section>
        <p14:section name="Portrait Diagnostic" id="{BEE4124F-33BA-42E0-A971-9E3F48E4642F}">
          <p14:sldIdLst>
            <p14:sldId id="296"/>
            <p14:sldId id="280"/>
            <p14:sldId id="281"/>
            <p14:sldId id="297"/>
            <p14:sldId id="305"/>
            <p14:sldId id="306"/>
            <p14:sldId id="307"/>
            <p14:sldId id="308"/>
            <p14:sldId id="309"/>
            <p14:sldId id="310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CE4391-5B50-4DE0-9022-16E469E29103}" v="315" dt="2025-08-11T19:24:18.6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061" autoAdjust="0"/>
  </p:normalViewPr>
  <p:slideViewPr>
    <p:cSldViewPr snapToGrid="0" showGuides="1">
      <p:cViewPr varScale="1">
        <p:scale>
          <a:sx n="65" d="100"/>
          <a:sy n="65" d="100"/>
        </p:scale>
        <p:origin x="936" y="7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el Scattolin" userId="37d0ac0c-e905-444a-aba5-a9f8d196a072" providerId="ADAL" clId="{D3CE4391-5B50-4DE0-9022-16E469E29103}"/>
    <pc:docChg chg="undo custSel addSld delSld modSld sldOrd modSection">
      <pc:chgData name="mikael Scattolin" userId="37d0ac0c-e905-444a-aba5-a9f8d196a072" providerId="ADAL" clId="{D3CE4391-5B50-4DE0-9022-16E469E29103}" dt="2025-08-11T19:24:33.843" v="1256" actId="1076"/>
      <pc:docMkLst>
        <pc:docMk/>
      </pc:docMkLst>
      <pc:sldChg chg="modSp mod">
        <pc:chgData name="mikael Scattolin" userId="37d0ac0c-e905-444a-aba5-a9f8d196a072" providerId="ADAL" clId="{D3CE4391-5B50-4DE0-9022-16E469E29103}" dt="2025-08-11T18:55:45.091" v="1121" actId="20577"/>
        <pc:sldMkLst>
          <pc:docMk/>
          <pc:sldMk cId="2746120329" sldId="256"/>
        </pc:sldMkLst>
        <pc:spChg chg="mod">
          <ac:chgData name="mikael Scattolin" userId="37d0ac0c-e905-444a-aba5-a9f8d196a072" providerId="ADAL" clId="{D3CE4391-5B50-4DE0-9022-16E469E29103}" dt="2025-08-11T18:55:30.823" v="1088" actId="1076"/>
          <ac:spMkLst>
            <pc:docMk/>
            <pc:sldMk cId="2746120329" sldId="256"/>
            <ac:spMk id="2" creationId="{A92C8072-4F6E-CE71-14C2-8544525AFAD3}"/>
          </ac:spMkLst>
        </pc:spChg>
        <pc:spChg chg="mod">
          <ac:chgData name="mikael Scattolin" userId="37d0ac0c-e905-444a-aba5-a9f8d196a072" providerId="ADAL" clId="{D3CE4391-5B50-4DE0-9022-16E469E29103}" dt="2025-08-11T18:55:45.091" v="1121" actId="20577"/>
          <ac:spMkLst>
            <pc:docMk/>
            <pc:sldMk cId="2746120329" sldId="256"/>
            <ac:spMk id="3" creationId="{F897C524-C8A4-1DBF-6BEE-9B832C335F47}"/>
          </ac:spMkLst>
        </pc:spChg>
        <pc:picChg chg="mod">
          <ac:chgData name="mikael Scattolin" userId="37d0ac0c-e905-444a-aba5-a9f8d196a072" providerId="ADAL" clId="{D3CE4391-5B50-4DE0-9022-16E469E29103}" dt="2025-08-11T18:55:25.993" v="1087" actId="1076"/>
          <ac:picMkLst>
            <pc:docMk/>
            <pc:sldMk cId="2746120329" sldId="256"/>
            <ac:picMk id="4" creationId="{1A353A47-37F7-74DA-A65B-1C68932FD438}"/>
          </ac:picMkLst>
        </pc:picChg>
      </pc:sldChg>
      <pc:sldChg chg="del">
        <pc:chgData name="mikael Scattolin" userId="37d0ac0c-e905-444a-aba5-a9f8d196a072" providerId="ADAL" clId="{D3CE4391-5B50-4DE0-9022-16E469E29103}" dt="2025-08-11T17:50:50.710" v="282" actId="2696"/>
        <pc:sldMkLst>
          <pc:docMk/>
          <pc:sldMk cId="2352838177" sldId="257"/>
        </pc:sldMkLst>
      </pc:sldChg>
      <pc:sldChg chg="del">
        <pc:chgData name="mikael Scattolin" userId="37d0ac0c-e905-444a-aba5-a9f8d196a072" providerId="ADAL" clId="{D3CE4391-5B50-4DE0-9022-16E469E29103}" dt="2025-08-11T18:54:28.956" v="1082" actId="2696"/>
        <pc:sldMkLst>
          <pc:docMk/>
          <pc:sldMk cId="2114319009" sldId="258"/>
        </pc:sldMkLst>
      </pc:sldChg>
      <pc:sldChg chg="modSp mod modTransition">
        <pc:chgData name="mikael Scattolin" userId="37d0ac0c-e905-444a-aba5-a9f8d196a072" providerId="ADAL" clId="{D3CE4391-5B50-4DE0-9022-16E469E29103}" dt="2025-08-11T19:12:53.438" v="1218" actId="14100"/>
        <pc:sldMkLst>
          <pc:docMk/>
          <pc:sldMk cId="2557545457" sldId="259"/>
        </pc:sldMkLst>
        <pc:spChg chg="mod">
          <ac:chgData name="mikael Scattolin" userId="37d0ac0c-e905-444a-aba5-a9f8d196a072" providerId="ADAL" clId="{D3CE4391-5B50-4DE0-9022-16E469E29103}" dt="2025-08-11T17:42:35.833" v="256" actId="1076"/>
          <ac:spMkLst>
            <pc:docMk/>
            <pc:sldMk cId="2557545457" sldId="259"/>
            <ac:spMk id="2" creationId="{EBD05B8F-44F5-C338-3B21-D4951DAB6F67}"/>
          </ac:spMkLst>
        </pc:spChg>
        <pc:spChg chg="mod">
          <ac:chgData name="mikael Scattolin" userId="37d0ac0c-e905-444a-aba5-a9f8d196a072" providerId="ADAL" clId="{D3CE4391-5B50-4DE0-9022-16E469E29103}" dt="2025-08-11T19:12:53.438" v="1218" actId="14100"/>
          <ac:spMkLst>
            <pc:docMk/>
            <pc:sldMk cId="2557545457" sldId="259"/>
            <ac:spMk id="3" creationId="{1CE49073-5CA5-A269-14FD-42F3BFE42442}"/>
          </ac:spMkLst>
        </pc:spChg>
      </pc:sldChg>
      <pc:sldChg chg="modSp mod modAnim">
        <pc:chgData name="mikael Scattolin" userId="37d0ac0c-e905-444a-aba5-a9f8d196a072" providerId="ADAL" clId="{D3CE4391-5B50-4DE0-9022-16E469E29103}" dt="2025-08-11T19:24:33.843" v="1256" actId="1076"/>
        <pc:sldMkLst>
          <pc:docMk/>
          <pc:sldMk cId="2917715211" sldId="261"/>
        </pc:sldMkLst>
        <pc:spChg chg="mod">
          <ac:chgData name="mikael Scattolin" userId="37d0ac0c-e905-444a-aba5-a9f8d196a072" providerId="ADAL" clId="{D3CE4391-5B50-4DE0-9022-16E469E29103}" dt="2025-08-11T17:41:41.084" v="205" actId="1076"/>
          <ac:spMkLst>
            <pc:docMk/>
            <pc:sldMk cId="2917715211" sldId="261"/>
            <ac:spMk id="2" creationId="{13C19484-D1A7-56E8-1390-5226164A2B93}"/>
          </ac:spMkLst>
        </pc:spChg>
        <pc:spChg chg="mod">
          <ac:chgData name="mikael Scattolin" userId="37d0ac0c-e905-444a-aba5-a9f8d196a072" providerId="ADAL" clId="{D3CE4391-5B50-4DE0-9022-16E469E29103}" dt="2025-08-11T19:24:33.843" v="1256" actId="1076"/>
          <ac:spMkLst>
            <pc:docMk/>
            <pc:sldMk cId="2917715211" sldId="261"/>
            <ac:spMk id="3" creationId="{1AFB2AFE-C6E5-06C0-EC53-9AD6DF453842}"/>
          </ac:spMkLst>
        </pc:spChg>
      </pc:sldChg>
      <pc:sldChg chg="del">
        <pc:chgData name="mikael Scattolin" userId="37d0ac0c-e905-444a-aba5-a9f8d196a072" providerId="ADAL" clId="{D3CE4391-5B50-4DE0-9022-16E469E29103}" dt="2025-08-11T17:23:02.257" v="1" actId="2696"/>
        <pc:sldMkLst>
          <pc:docMk/>
          <pc:sldMk cId="828798581" sldId="262"/>
        </pc:sldMkLst>
      </pc:sldChg>
      <pc:sldChg chg="del">
        <pc:chgData name="mikael Scattolin" userId="37d0ac0c-e905-444a-aba5-a9f8d196a072" providerId="ADAL" clId="{D3CE4391-5B50-4DE0-9022-16E469E29103}" dt="2025-08-11T17:51:02.543" v="283" actId="2696"/>
        <pc:sldMkLst>
          <pc:docMk/>
          <pc:sldMk cId="2729118852" sldId="263"/>
        </pc:sldMkLst>
      </pc:sldChg>
      <pc:sldChg chg="del">
        <pc:chgData name="mikael Scattolin" userId="37d0ac0c-e905-444a-aba5-a9f8d196a072" providerId="ADAL" clId="{D3CE4391-5B50-4DE0-9022-16E469E29103}" dt="2025-08-11T18:54:31.274" v="1083" actId="2696"/>
        <pc:sldMkLst>
          <pc:docMk/>
          <pc:sldMk cId="1313096281" sldId="264"/>
        </pc:sldMkLst>
      </pc:sldChg>
      <pc:sldChg chg="add del modTransition modAnim">
        <pc:chgData name="mikael Scattolin" userId="37d0ac0c-e905-444a-aba5-a9f8d196a072" providerId="ADAL" clId="{D3CE4391-5B50-4DE0-9022-16E469E29103}" dt="2025-08-11T19:19:01.823" v="1234"/>
        <pc:sldMkLst>
          <pc:docMk/>
          <pc:sldMk cId="1171589288" sldId="266"/>
        </pc:sldMkLst>
      </pc:sldChg>
      <pc:sldChg chg="modSp mod modTransition">
        <pc:chgData name="mikael Scattolin" userId="37d0ac0c-e905-444a-aba5-a9f8d196a072" providerId="ADAL" clId="{D3CE4391-5B50-4DE0-9022-16E469E29103}" dt="2025-08-11T19:20:56.115" v="1238"/>
        <pc:sldMkLst>
          <pc:docMk/>
          <pc:sldMk cId="3269343608" sldId="268"/>
        </pc:sldMkLst>
        <pc:spChg chg="mod">
          <ac:chgData name="mikael Scattolin" userId="37d0ac0c-e905-444a-aba5-a9f8d196a072" providerId="ADAL" clId="{D3CE4391-5B50-4DE0-9022-16E469E29103}" dt="2025-08-11T17:31:14.750" v="41" actId="20577"/>
          <ac:spMkLst>
            <pc:docMk/>
            <pc:sldMk cId="3269343608" sldId="268"/>
            <ac:spMk id="5" creationId="{C8706B0C-CEAE-0793-54E4-EC67247BC880}"/>
          </ac:spMkLst>
        </pc:spChg>
      </pc:sldChg>
      <pc:sldChg chg="modSp add mod">
        <pc:chgData name="mikael Scattolin" userId="37d0ac0c-e905-444a-aba5-a9f8d196a072" providerId="ADAL" clId="{D3CE4391-5B50-4DE0-9022-16E469E29103}" dt="2025-08-11T19:12:11.333" v="1216" actId="20577"/>
        <pc:sldMkLst>
          <pc:docMk/>
          <pc:sldMk cId="1975038695" sldId="272"/>
        </pc:sldMkLst>
        <pc:graphicFrameChg chg="mod modGraphic">
          <ac:chgData name="mikael Scattolin" userId="37d0ac0c-e905-444a-aba5-a9f8d196a072" providerId="ADAL" clId="{D3CE4391-5B50-4DE0-9022-16E469E29103}" dt="2025-08-11T19:12:11.333" v="1216" actId="20577"/>
          <ac:graphicFrameMkLst>
            <pc:docMk/>
            <pc:sldMk cId="1975038695" sldId="272"/>
            <ac:graphicFrameMk id="5" creationId="{E5F8CDDC-1BC7-66A5-F64B-188F7E8540F3}"/>
          </ac:graphicFrameMkLst>
        </pc:graphicFrameChg>
      </pc:sldChg>
      <pc:sldChg chg="modSp mod">
        <pc:chgData name="mikael Scattolin" userId="37d0ac0c-e905-444a-aba5-a9f8d196a072" providerId="ADAL" clId="{D3CE4391-5B50-4DE0-9022-16E469E29103}" dt="2025-08-11T19:20:35.500" v="1237" actId="20577"/>
        <pc:sldMkLst>
          <pc:docMk/>
          <pc:sldMk cId="1161634467" sldId="277"/>
        </pc:sldMkLst>
        <pc:spChg chg="mod">
          <ac:chgData name="mikael Scattolin" userId="37d0ac0c-e905-444a-aba5-a9f8d196a072" providerId="ADAL" clId="{D3CE4391-5B50-4DE0-9022-16E469E29103}" dt="2025-08-11T19:20:35.500" v="1237" actId="20577"/>
          <ac:spMkLst>
            <pc:docMk/>
            <pc:sldMk cId="1161634467" sldId="277"/>
            <ac:spMk id="7" creationId="{35CF61AC-78EE-B8A6-890C-2FA2F24BCCF9}"/>
          </ac:spMkLst>
        </pc:spChg>
      </pc:sldChg>
      <pc:sldChg chg="modTransition">
        <pc:chgData name="mikael Scattolin" userId="37d0ac0c-e905-444a-aba5-a9f8d196a072" providerId="ADAL" clId="{D3CE4391-5B50-4DE0-9022-16E469E29103}" dt="2025-08-11T19:21:24.385" v="1239"/>
        <pc:sldMkLst>
          <pc:docMk/>
          <pc:sldMk cId="403725741" sldId="281"/>
        </pc:sldMkLst>
      </pc:sldChg>
      <pc:sldChg chg="addSp delSp modSp add del mod">
        <pc:chgData name="mikael Scattolin" userId="37d0ac0c-e905-444a-aba5-a9f8d196a072" providerId="ADAL" clId="{D3CE4391-5B50-4DE0-9022-16E469E29103}" dt="2025-08-11T18:16:51.909" v="841" actId="1076"/>
        <pc:sldMkLst>
          <pc:docMk/>
          <pc:sldMk cId="3935018553" sldId="297"/>
        </pc:sldMkLst>
        <pc:spChg chg="mod">
          <ac:chgData name="mikael Scattolin" userId="37d0ac0c-e905-444a-aba5-a9f8d196a072" providerId="ADAL" clId="{D3CE4391-5B50-4DE0-9022-16E469E29103}" dt="2025-08-11T18:16:51.909" v="841" actId="1076"/>
          <ac:spMkLst>
            <pc:docMk/>
            <pc:sldMk cId="3935018553" sldId="297"/>
            <ac:spMk id="2" creationId="{4C9D9EB0-17C3-C38E-8469-5E3EC476B61A}"/>
          </ac:spMkLst>
        </pc:spChg>
        <pc:spChg chg="mod">
          <ac:chgData name="mikael Scattolin" userId="37d0ac0c-e905-444a-aba5-a9f8d196a072" providerId="ADAL" clId="{D3CE4391-5B50-4DE0-9022-16E469E29103}" dt="2025-08-11T18:16:40.713" v="839" actId="1076"/>
          <ac:spMkLst>
            <pc:docMk/>
            <pc:sldMk cId="3935018553" sldId="297"/>
            <ac:spMk id="3" creationId="{8ED7B233-8864-7618-0FC7-5EDF6E33681B}"/>
          </ac:spMkLst>
        </pc:spChg>
        <pc:picChg chg="add del mod">
          <ac:chgData name="mikael Scattolin" userId="37d0ac0c-e905-444a-aba5-a9f8d196a072" providerId="ADAL" clId="{D3CE4391-5B50-4DE0-9022-16E469E29103}" dt="2025-08-11T18:16:42.585" v="840" actId="478"/>
          <ac:picMkLst>
            <pc:docMk/>
            <pc:sldMk cId="3935018553" sldId="297"/>
            <ac:picMk id="5" creationId="{68B9824B-654B-9E31-E478-75F0AD24846F}"/>
          </ac:picMkLst>
        </pc:picChg>
      </pc:sldChg>
      <pc:sldChg chg="modSp add mod">
        <pc:chgData name="mikael Scattolin" userId="37d0ac0c-e905-444a-aba5-a9f8d196a072" providerId="ADAL" clId="{D3CE4391-5B50-4DE0-9022-16E469E29103}" dt="2025-08-11T19:13:45.374" v="1220" actId="14100"/>
        <pc:sldMkLst>
          <pc:docMk/>
          <pc:sldMk cId="999773664" sldId="299"/>
        </pc:sldMkLst>
        <pc:picChg chg="mod">
          <ac:chgData name="mikael Scattolin" userId="37d0ac0c-e905-444a-aba5-a9f8d196a072" providerId="ADAL" clId="{D3CE4391-5B50-4DE0-9022-16E469E29103}" dt="2025-08-11T19:13:45.374" v="1220" actId="14100"/>
          <ac:picMkLst>
            <pc:docMk/>
            <pc:sldMk cId="999773664" sldId="299"/>
            <ac:picMk id="5" creationId="{97E6FA62-CE07-36A5-ADE7-7BDCB474E153}"/>
          </ac:picMkLst>
        </pc:picChg>
      </pc:sldChg>
      <pc:sldChg chg="del">
        <pc:chgData name="mikael Scattolin" userId="37d0ac0c-e905-444a-aba5-a9f8d196a072" providerId="ADAL" clId="{D3CE4391-5B50-4DE0-9022-16E469E29103}" dt="2025-08-11T17:29:47.432" v="39" actId="2696"/>
        <pc:sldMkLst>
          <pc:docMk/>
          <pc:sldMk cId="1594338432" sldId="299"/>
        </pc:sldMkLst>
      </pc:sldChg>
      <pc:sldChg chg="del">
        <pc:chgData name="mikael Scattolin" userId="37d0ac0c-e905-444a-aba5-a9f8d196a072" providerId="ADAL" clId="{D3CE4391-5B50-4DE0-9022-16E469E29103}" dt="2025-08-11T17:29:44.756" v="38" actId="2696"/>
        <pc:sldMkLst>
          <pc:docMk/>
          <pc:sldMk cId="1746369994" sldId="301"/>
        </pc:sldMkLst>
      </pc:sldChg>
      <pc:sldChg chg="add del">
        <pc:chgData name="mikael Scattolin" userId="37d0ac0c-e905-444a-aba5-a9f8d196a072" providerId="ADAL" clId="{D3CE4391-5B50-4DE0-9022-16E469E29103}" dt="2025-08-11T19:05:38.348" v="1122" actId="2696"/>
        <pc:sldMkLst>
          <pc:docMk/>
          <pc:sldMk cId="3969774718" sldId="302"/>
        </pc:sldMkLst>
      </pc:sldChg>
      <pc:sldChg chg="delSp modSp add mod setBg delDesignElem">
        <pc:chgData name="mikael Scattolin" userId="37d0ac0c-e905-444a-aba5-a9f8d196a072" providerId="ADAL" clId="{D3CE4391-5B50-4DE0-9022-16E469E29103}" dt="2025-08-11T17:26:27.345" v="36" actId="1076"/>
        <pc:sldMkLst>
          <pc:docMk/>
          <pc:sldMk cId="109350187" sldId="303"/>
        </pc:sldMkLst>
        <pc:spChg chg="mod">
          <ac:chgData name="mikael Scattolin" userId="37d0ac0c-e905-444a-aba5-a9f8d196a072" providerId="ADAL" clId="{D3CE4391-5B50-4DE0-9022-16E469E29103}" dt="2025-08-11T17:26:27.345" v="36" actId="1076"/>
          <ac:spMkLst>
            <pc:docMk/>
            <pc:sldMk cId="109350187" sldId="303"/>
            <ac:spMk id="21" creationId="{76A636C5-A942-C2D0-F1E1-E4719AD9D48F}"/>
          </ac:spMkLst>
        </pc:spChg>
        <pc:spChg chg="del">
          <ac:chgData name="mikael Scattolin" userId="37d0ac0c-e905-444a-aba5-a9f8d196a072" providerId="ADAL" clId="{D3CE4391-5B50-4DE0-9022-16E469E29103}" dt="2025-08-11T17:26:13.712" v="33"/>
          <ac:spMkLst>
            <pc:docMk/>
            <pc:sldMk cId="109350187" sldId="303"/>
            <ac:spMk id="31" creationId="{D009D6D5-DAC2-4A8B-A17A-E206B9012D09}"/>
          </ac:spMkLst>
        </pc:spChg>
        <pc:picChg chg="del">
          <ac:chgData name="mikael Scattolin" userId="37d0ac0c-e905-444a-aba5-a9f8d196a072" providerId="ADAL" clId="{D3CE4391-5B50-4DE0-9022-16E469E29103}" dt="2025-08-11T17:26:21.637" v="35" actId="478"/>
          <ac:picMkLst>
            <pc:docMk/>
            <pc:sldMk cId="109350187" sldId="303"/>
            <ac:picMk id="7" creationId="{57F27CAF-D756-B665-B805-2EADEDA67A04}"/>
          </ac:picMkLst>
        </pc:picChg>
      </pc:sldChg>
      <pc:sldChg chg="addSp delSp modSp new del mod ord setBg">
        <pc:chgData name="mikael Scattolin" userId="37d0ac0c-e905-444a-aba5-a9f8d196a072" providerId="ADAL" clId="{D3CE4391-5B50-4DE0-9022-16E469E29103}" dt="2025-08-11T18:17:12.560" v="842" actId="2696"/>
        <pc:sldMkLst>
          <pc:docMk/>
          <pc:sldMk cId="2966196804" sldId="304"/>
        </pc:sldMkLst>
        <pc:spChg chg="mod">
          <ac:chgData name="mikael Scattolin" userId="37d0ac0c-e905-444a-aba5-a9f8d196a072" providerId="ADAL" clId="{D3CE4391-5B50-4DE0-9022-16E469E29103}" dt="2025-08-11T18:05:40.587" v="314" actId="26606"/>
          <ac:spMkLst>
            <pc:docMk/>
            <pc:sldMk cId="2966196804" sldId="304"/>
            <ac:spMk id="2" creationId="{E22120E4-A119-1389-D759-1DE278965B6F}"/>
          </ac:spMkLst>
        </pc:spChg>
        <pc:spChg chg="mod">
          <ac:chgData name="mikael Scattolin" userId="37d0ac0c-e905-444a-aba5-a9f8d196a072" providerId="ADAL" clId="{D3CE4391-5B50-4DE0-9022-16E469E29103}" dt="2025-08-11T18:05:40.587" v="314" actId="26606"/>
          <ac:spMkLst>
            <pc:docMk/>
            <pc:sldMk cId="2966196804" sldId="304"/>
            <ac:spMk id="3" creationId="{2EE9E97C-B50E-0C6F-F208-5BD601011FC8}"/>
          </ac:spMkLst>
        </pc:spChg>
        <pc:spChg chg="add">
          <ac:chgData name="mikael Scattolin" userId="37d0ac0c-e905-444a-aba5-a9f8d196a072" providerId="ADAL" clId="{D3CE4391-5B50-4DE0-9022-16E469E29103}" dt="2025-08-11T18:05:40.587" v="314" actId="26606"/>
          <ac:spMkLst>
            <pc:docMk/>
            <pc:sldMk cId="2966196804" sldId="304"/>
            <ac:spMk id="12" creationId="{2151139A-886F-4B97-8815-729AD3831BBD}"/>
          </ac:spMkLst>
        </pc:spChg>
        <pc:spChg chg="add">
          <ac:chgData name="mikael Scattolin" userId="37d0ac0c-e905-444a-aba5-a9f8d196a072" providerId="ADAL" clId="{D3CE4391-5B50-4DE0-9022-16E469E29103}" dt="2025-08-11T18:05:40.587" v="314" actId="26606"/>
          <ac:spMkLst>
            <pc:docMk/>
            <pc:sldMk cId="2966196804" sldId="304"/>
            <ac:spMk id="14" creationId="{AB5E08C4-8CDD-4623-A5B8-E998C6DEE3B7}"/>
          </ac:spMkLst>
        </pc:spChg>
        <pc:spChg chg="add">
          <ac:chgData name="mikael Scattolin" userId="37d0ac0c-e905-444a-aba5-a9f8d196a072" providerId="ADAL" clId="{D3CE4391-5B50-4DE0-9022-16E469E29103}" dt="2025-08-11T18:05:40.587" v="314" actId="26606"/>
          <ac:spMkLst>
            <pc:docMk/>
            <pc:sldMk cId="2966196804" sldId="304"/>
            <ac:spMk id="16" creationId="{AFFC87AC-C919-4FE5-BAC3-39509E001152}"/>
          </ac:spMkLst>
        </pc:spChg>
        <pc:spChg chg="add">
          <ac:chgData name="mikael Scattolin" userId="37d0ac0c-e905-444a-aba5-a9f8d196a072" providerId="ADAL" clId="{D3CE4391-5B50-4DE0-9022-16E469E29103}" dt="2025-08-11T18:05:40.587" v="314" actId="26606"/>
          <ac:spMkLst>
            <pc:docMk/>
            <pc:sldMk cId="2966196804" sldId="304"/>
            <ac:spMk id="18" creationId="{7D0659F6-0853-468D-B1B2-44FDBE98B80F}"/>
          </ac:spMkLst>
        </pc:spChg>
        <pc:spChg chg="add">
          <ac:chgData name="mikael Scattolin" userId="37d0ac0c-e905-444a-aba5-a9f8d196a072" providerId="ADAL" clId="{D3CE4391-5B50-4DE0-9022-16E469E29103}" dt="2025-08-11T18:05:40.587" v="314" actId="26606"/>
          <ac:spMkLst>
            <pc:docMk/>
            <pc:sldMk cId="2966196804" sldId="304"/>
            <ac:spMk id="20" creationId="{15F33878-D502-4FFA-8ACE-F2AECDB2A23F}"/>
          </ac:spMkLst>
        </pc:spChg>
        <pc:spChg chg="add">
          <ac:chgData name="mikael Scattolin" userId="37d0ac0c-e905-444a-aba5-a9f8d196a072" providerId="ADAL" clId="{D3CE4391-5B50-4DE0-9022-16E469E29103}" dt="2025-08-11T18:05:40.587" v="314" actId="26606"/>
          <ac:spMkLst>
            <pc:docMk/>
            <pc:sldMk cId="2966196804" sldId="304"/>
            <ac:spMk id="22" creationId="{977ACDD7-882D-4B81-A213-84C82B96B01E}"/>
          </ac:spMkLst>
        </pc:spChg>
        <pc:picChg chg="add del mod ord">
          <ac:chgData name="mikael Scattolin" userId="37d0ac0c-e905-444a-aba5-a9f8d196a072" providerId="ADAL" clId="{D3CE4391-5B50-4DE0-9022-16E469E29103}" dt="2025-08-11T18:16:00.788" v="766" actId="21"/>
          <ac:picMkLst>
            <pc:docMk/>
            <pc:sldMk cId="2966196804" sldId="304"/>
            <ac:picMk id="5" creationId="{B4233895-B8AD-C5EB-697E-81FF7CD5A49F}"/>
          </ac:picMkLst>
        </pc:picChg>
        <pc:picChg chg="add del mod">
          <ac:chgData name="mikael Scattolin" userId="37d0ac0c-e905-444a-aba5-a9f8d196a072" providerId="ADAL" clId="{D3CE4391-5B50-4DE0-9022-16E469E29103}" dt="2025-08-11T18:13:50.286" v="757" actId="21"/>
          <ac:picMkLst>
            <pc:docMk/>
            <pc:sldMk cId="2966196804" sldId="304"/>
            <ac:picMk id="7" creationId="{88532276-2C73-2A3B-7A05-30B66566EBB8}"/>
          </ac:picMkLst>
        </pc:picChg>
        <pc:picChg chg="add mod">
          <ac:chgData name="mikael Scattolin" userId="37d0ac0c-e905-444a-aba5-a9f8d196a072" providerId="ADAL" clId="{D3CE4391-5B50-4DE0-9022-16E469E29103}" dt="2025-08-11T18:14:43.197" v="764"/>
          <ac:picMkLst>
            <pc:docMk/>
            <pc:sldMk cId="2966196804" sldId="304"/>
            <ac:picMk id="8" creationId="{53B06CD5-903F-03EE-3B39-8077870F8AF4}"/>
          </ac:picMkLst>
        </pc:picChg>
      </pc:sldChg>
      <pc:sldChg chg="addSp delSp modSp new mod modTransition setBg">
        <pc:chgData name="mikael Scattolin" userId="37d0ac0c-e905-444a-aba5-a9f8d196a072" providerId="ADAL" clId="{D3CE4391-5B50-4DE0-9022-16E469E29103}" dt="2025-08-11T19:21:31.858" v="1240"/>
        <pc:sldMkLst>
          <pc:docMk/>
          <pc:sldMk cId="3963355333" sldId="305"/>
        </pc:sldMkLst>
        <pc:spChg chg="mod">
          <ac:chgData name="mikael Scattolin" userId="37d0ac0c-e905-444a-aba5-a9f8d196a072" providerId="ADAL" clId="{D3CE4391-5B50-4DE0-9022-16E469E29103}" dt="2025-08-11T18:06:18.073" v="349" actId="20577"/>
          <ac:spMkLst>
            <pc:docMk/>
            <pc:sldMk cId="3963355333" sldId="305"/>
            <ac:spMk id="2" creationId="{4EB19122-758D-8C46-1A12-AFB36ECA6550}"/>
          </ac:spMkLst>
        </pc:spChg>
        <pc:spChg chg="mod">
          <ac:chgData name="mikael Scattolin" userId="37d0ac0c-e905-444a-aba5-a9f8d196a072" providerId="ADAL" clId="{D3CE4391-5B50-4DE0-9022-16E469E29103}" dt="2025-08-11T18:11:20.358" v="668" actId="27636"/>
          <ac:spMkLst>
            <pc:docMk/>
            <pc:sldMk cId="3963355333" sldId="305"/>
            <ac:spMk id="3" creationId="{77E02FA8-43C6-A905-BC0C-04071456375A}"/>
          </ac:spMkLst>
        </pc:spChg>
        <pc:spChg chg="add del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8" creationId="{1B15ED52-F352-441B-82BF-E0EA34836D08}"/>
          </ac:spMkLst>
        </pc:spChg>
        <pc:spChg chg="add del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10" creationId="{3B2E3793-BFE6-45A2-9B7B-E18844431C99}"/>
          </ac:spMkLst>
        </pc:spChg>
        <pc:spChg chg="add del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12" creationId="{BC4C4868-CB8F-4AF9-9CDB-8108F2C19B67}"/>
          </ac:spMkLst>
        </pc:spChg>
        <pc:spChg chg="add del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14" creationId="{375E0459-6403-40CD-989D-56A4407CA12E}"/>
          </ac:spMkLst>
        </pc:spChg>
        <pc:spChg chg="add del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16" creationId="{53E5B1A8-3AC9-4BD1-9BBC-78CA94F2D1BA}"/>
          </ac:spMkLst>
        </pc:spChg>
        <pc:spChg chg="add del">
          <ac:chgData name="mikael Scattolin" userId="37d0ac0c-e905-444a-aba5-a9f8d196a072" providerId="ADAL" clId="{D3CE4391-5B50-4DE0-9022-16E469E29103}" dt="2025-08-11T18:09:49.910" v="562" actId="26606"/>
          <ac:spMkLst>
            <pc:docMk/>
            <pc:sldMk cId="3963355333" sldId="305"/>
            <ac:spMk id="21" creationId="{12609869-9E80-471B-A487-A53288E0E791}"/>
          </ac:spMkLst>
        </pc:spChg>
        <pc:spChg chg="add del">
          <ac:chgData name="mikael Scattolin" userId="37d0ac0c-e905-444a-aba5-a9f8d196a072" providerId="ADAL" clId="{D3CE4391-5B50-4DE0-9022-16E469E29103}" dt="2025-08-11T18:09:49.910" v="562" actId="26606"/>
          <ac:spMkLst>
            <pc:docMk/>
            <pc:sldMk cId="3963355333" sldId="305"/>
            <ac:spMk id="23" creationId="{7004738A-9D34-43E8-97D2-CA0EED4F8BE0}"/>
          </ac:spMkLst>
        </pc:spChg>
        <pc:spChg chg="add del">
          <ac:chgData name="mikael Scattolin" userId="37d0ac0c-e905-444a-aba5-a9f8d196a072" providerId="ADAL" clId="{D3CE4391-5B50-4DE0-9022-16E469E29103}" dt="2025-08-11T18:09:49.910" v="562" actId="26606"/>
          <ac:spMkLst>
            <pc:docMk/>
            <pc:sldMk cId="3963355333" sldId="305"/>
            <ac:spMk id="27" creationId="{2813A4FA-24A5-41ED-A534-3807D1B2F344}"/>
          </ac:spMkLst>
        </pc:spChg>
        <pc:spChg chg="add del">
          <ac:chgData name="mikael Scattolin" userId="37d0ac0c-e905-444a-aba5-a9f8d196a072" providerId="ADAL" clId="{D3CE4391-5B50-4DE0-9022-16E469E29103}" dt="2025-08-11T18:09:49.910" v="562" actId="26606"/>
          <ac:spMkLst>
            <pc:docMk/>
            <pc:sldMk cId="3963355333" sldId="305"/>
            <ac:spMk id="29" creationId="{C3944F27-CA70-4E84-A51A-E6BF89558979}"/>
          </ac:spMkLst>
        </pc:spChg>
        <pc:spChg chg="add del">
          <ac:chgData name="mikael Scattolin" userId="37d0ac0c-e905-444a-aba5-a9f8d196a072" providerId="ADAL" clId="{D3CE4391-5B50-4DE0-9022-16E469E29103}" dt="2025-08-11T18:09:53.861" v="564" actId="26606"/>
          <ac:spMkLst>
            <pc:docMk/>
            <pc:sldMk cId="3963355333" sldId="305"/>
            <ac:spMk id="31" creationId="{8D71EDA1-87BF-4D5D-AB79-F346FD19278A}"/>
          </ac:spMkLst>
        </pc:spChg>
        <pc:spChg chg="add del">
          <ac:chgData name="mikael Scattolin" userId="37d0ac0c-e905-444a-aba5-a9f8d196a072" providerId="ADAL" clId="{D3CE4391-5B50-4DE0-9022-16E469E29103}" dt="2025-08-11T18:09:53.861" v="564" actId="26606"/>
          <ac:spMkLst>
            <pc:docMk/>
            <pc:sldMk cId="3963355333" sldId="305"/>
            <ac:spMk id="32" creationId="{C4285719-470E-454C-AF62-8323075F1F5B}"/>
          </ac:spMkLst>
        </pc:spChg>
        <pc:spChg chg="add del">
          <ac:chgData name="mikael Scattolin" userId="37d0ac0c-e905-444a-aba5-a9f8d196a072" providerId="ADAL" clId="{D3CE4391-5B50-4DE0-9022-16E469E29103}" dt="2025-08-11T18:09:53.861" v="564" actId="26606"/>
          <ac:spMkLst>
            <pc:docMk/>
            <pc:sldMk cId="3963355333" sldId="305"/>
            <ac:spMk id="33" creationId="{CD9FE4EF-C4D8-49A0-B2FF-81D8DB7D8A24}"/>
          </ac:spMkLst>
        </pc:spChg>
        <pc:spChg chg="add del">
          <ac:chgData name="mikael Scattolin" userId="37d0ac0c-e905-444a-aba5-a9f8d196a072" providerId="ADAL" clId="{D3CE4391-5B50-4DE0-9022-16E469E29103}" dt="2025-08-11T18:09:53.861" v="564" actId="26606"/>
          <ac:spMkLst>
            <pc:docMk/>
            <pc:sldMk cId="3963355333" sldId="305"/>
            <ac:spMk id="34" creationId="{4300840D-0A0B-4512-BACA-B439D5B9C57C}"/>
          </ac:spMkLst>
        </pc:spChg>
        <pc:spChg chg="add del">
          <ac:chgData name="mikael Scattolin" userId="37d0ac0c-e905-444a-aba5-a9f8d196a072" providerId="ADAL" clId="{D3CE4391-5B50-4DE0-9022-16E469E29103}" dt="2025-08-11T18:09:53.861" v="564" actId="26606"/>
          <ac:spMkLst>
            <pc:docMk/>
            <pc:sldMk cId="3963355333" sldId="305"/>
            <ac:spMk id="36" creationId="{38FAA1A1-D861-433F-88FA-1E9D6FD31D11}"/>
          </ac:spMkLst>
        </pc:spChg>
        <pc:spChg chg="add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38" creationId="{12609869-9E80-471B-A487-A53288E0E791}"/>
          </ac:spMkLst>
        </pc:spChg>
        <pc:spChg chg="add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39" creationId="{7004738A-9D34-43E8-97D2-CA0EED4F8BE0}"/>
          </ac:spMkLst>
        </pc:spChg>
        <pc:spChg chg="add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40" creationId="{B8B8D07F-F13E-443E-BA68-2D26672D76B9}"/>
          </ac:spMkLst>
        </pc:spChg>
        <pc:spChg chg="add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41" creationId="{2813A4FA-24A5-41ED-A534-3807D1B2F344}"/>
          </ac:spMkLst>
        </pc:spChg>
        <pc:spChg chg="add">
          <ac:chgData name="mikael Scattolin" userId="37d0ac0c-e905-444a-aba5-a9f8d196a072" providerId="ADAL" clId="{D3CE4391-5B50-4DE0-9022-16E469E29103}" dt="2025-08-11T18:09:53.882" v="565" actId="26606"/>
          <ac:spMkLst>
            <pc:docMk/>
            <pc:sldMk cId="3963355333" sldId="305"/>
            <ac:spMk id="42" creationId="{C3944F27-CA70-4E84-A51A-E6BF89558979}"/>
          </ac:spMkLst>
        </pc:spChg>
        <pc:picChg chg="add mod">
          <ac:chgData name="mikael Scattolin" userId="37d0ac0c-e905-444a-aba5-a9f8d196a072" providerId="ADAL" clId="{D3CE4391-5B50-4DE0-9022-16E469E29103}" dt="2025-08-11T18:08:30.594" v="558" actId="1076"/>
          <ac:picMkLst>
            <pc:docMk/>
            <pc:sldMk cId="3963355333" sldId="305"/>
            <ac:picMk id="4" creationId="{2F3F2919-1EB6-B606-9DB8-7D185C0EB1B6}"/>
          </ac:picMkLst>
        </pc:picChg>
      </pc:sldChg>
      <pc:sldChg chg="addSp delSp modSp new mod modTransition setBg modClrScheme chgLayout">
        <pc:chgData name="mikael Scattolin" userId="37d0ac0c-e905-444a-aba5-a9f8d196a072" providerId="ADAL" clId="{D3CE4391-5B50-4DE0-9022-16E469E29103}" dt="2025-08-11T19:22:06.766" v="1245"/>
        <pc:sldMkLst>
          <pc:docMk/>
          <pc:sldMk cId="3652367996" sldId="306"/>
        </pc:sldMkLst>
        <pc:spChg chg="mod ord">
          <ac:chgData name="mikael Scattolin" userId="37d0ac0c-e905-444a-aba5-a9f8d196a072" providerId="ADAL" clId="{D3CE4391-5B50-4DE0-9022-16E469E29103}" dt="2025-08-11T18:14:07.267" v="763" actId="26606"/>
          <ac:spMkLst>
            <pc:docMk/>
            <pc:sldMk cId="3652367996" sldId="306"/>
            <ac:spMk id="2" creationId="{CBFAE201-F178-C78D-46A7-FA4ED6C42A3A}"/>
          </ac:spMkLst>
        </pc:spChg>
        <pc:spChg chg="add mod ord">
          <ac:chgData name="mikael Scattolin" userId="37d0ac0c-e905-444a-aba5-a9f8d196a072" providerId="ADAL" clId="{D3CE4391-5B50-4DE0-9022-16E469E29103}" dt="2025-08-11T18:51:36.127" v="1081" actId="20577"/>
          <ac:spMkLst>
            <pc:docMk/>
            <pc:sldMk cId="3652367996" sldId="306"/>
            <ac:spMk id="3" creationId="{92030362-2B5E-9B4D-88C5-E24E07B865E4}"/>
          </ac:spMkLst>
        </pc:spChg>
        <pc:spChg chg="add del">
          <ac:chgData name="mikael Scattolin" userId="37d0ac0c-e905-444a-aba5-a9f8d196a072" providerId="ADAL" clId="{D3CE4391-5B50-4DE0-9022-16E469E29103}" dt="2025-08-11T18:14:06.044" v="760" actId="26606"/>
          <ac:spMkLst>
            <pc:docMk/>
            <pc:sldMk cId="3652367996" sldId="306"/>
            <ac:spMk id="9" creationId="{04812C46-200A-4DEB-A05E-3ED6C68C2387}"/>
          </ac:spMkLst>
        </pc:spChg>
        <pc:spChg chg="add del">
          <ac:chgData name="mikael Scattolin" userId="37d0ac0c-e905-444a-aba5-a9f8d196a072" providerId="ADAL" clId="{D3CE4391-5B50-4DE0-9022-16E469E29103}" dt="2025-08-11T18:14:06.044" v="760" actId="26606"/>
          <ac:spMkLst>
            <pc:docMk/>
            <pc:sldMk cId="3652367996" sldId="306"/>
            <ac:spMk id="11" creationId="{D1EA859B-E555-4109-94F3-6700E046E008}"/>
          </ac:spMkLst>
        </pc:spChg>
        <pc:spChg chg="add">
          <ac:chgData name="mikael Scattolin" userId="37d0ac0c-e905-444a-aba5-a9f8d196a072" providerId="ADAL" clId="{D3CE4391-5B50-4DE0-9022-16E469E29103}" dt="2025-08-11T18:14:07.267" v="763" actId="26606"/>
          <ac:spMkLst>
            <pc:docMk/>
            <pc:sldMk cId="3652367996" sldId="306"/>
            <ac:spMk id="15" creationId="{04812C46-200A-4DEB-A05E-3ED6C68C2387}"/>
          </ac:spMkLst>
        </pc:spChg>
        <pc:spChg chg="add">
          <ac:chgData name="mikael Scattolin" userId="37d0ac0c-e905-444a-aba5-a9f8d196a072" providerId="ADAL" clId="{D3CE4391-5B50-4DE0-9022-16E469E29103}" dt="2025-08-11T18:14:07.267" v="763" actId="26606"/>
          <ac:spMkLst>
            <pc:docMk/>
            <pc:sldMk cId="3652367996" sldId="306"/>
            <ac:spMk id="16" creationId="{D1EA859B-E555-4109-94F3-6700E046E008}"/>
          </ac:spMkLst>
        </pc:spChg>
        <pc:picChg chg="add mod ord">
          <ac:chgData name="mikael Scattolin" userId="37d0ac0c-e905-444a-aba5-a9f8d196a072" providerId="ADAL" clId="{D3CE4391-5B50-4DE0-9022-16E469E29103}" dt="2025-08-11T18:14:07.267" v="763" actId="26606"/>
          <ac:picMkLst>
            <pc:docMk/>
            <pc:sldMk cId="3652367996" sldId="306"/>
            <ac:picMk id="4" creationId="{79B600D0-C198-6DDA-76AE-6B82532D4925}"/>
          </ac:picMkLst>
        </pc:picChg>
        <pc:cxnChg chg="add del">
          <ac:chgData name="mikael Scattolin" userId="37d0ac0c-e905-444a-aba5-a9f8d196a072" providerId="ADAL" clId="{D3CE4391-5B50-4DE0-9022-16E469E29103}" dt="2025-08-11T18:14:07.256" v="762" actId="26606"/>
          <ac:cxnSpMkLst>
            <pc:docMk/>
            <pc:sldMk cId="3652367996" sldId="306"/>
            <ac:cxnSpMk id="13" creationId="{249EDD1B-F94D-B4E6-ACAA-566B9A26FDE3}"/>
          </ac:cxnSpMkLst>
        </pc:cxnChg>
      </pc:sldChg>
      <pc:sldChg chg="addSp modSp new mod modTransition">
        <pc:chgData name="mikael Scattolin" userId="37d0ac0c-e905-444a-aba5-a9f8d196a072" providerId="ADAL" clId="{D3CE4391-5B50-4DE0-9022-16E469E29103}" dt="2025-08-11T19:22:11.538" v="1246"/>
        <pc:sldMkLst>
          <pc:docMk/>
          <pc:sldMk cId="1498118873" sldId="307"/>
        </pc:sldMkLst>
        <pc:graphicFrameChg chg="add mod modGraphic">
          <ac:chgData name="mikael Scattolin" userId="37d0ac0c-e905-444a-aba5-a9f8d196a072" providerId="ADAL" clId="{D3CE4391-5B50-4DE0-9022-16E469E29103}" dt="2025-08-11T18:45:16.141" v="985" actId="12385"/>
          <ac:graphicFrameMkLst>
            <pc:docMk/>
            <pc:sldMk cId="1498118873" sldId="307"/>
            <ac:graphicFrameMk id="2" creationId="{24E1830F-E266-7F9E-3EF7-84EF9F140C90}"/>
          </ac:graphicFrameMkLst>
        </pc:graphicFrameChg>
      </pc:sldChg>
      <pc:sldChg chg="addSp modSp new mod modTransition">
        <pc:chgData name="mikael Scattolin" userId="37d0ac0c-e905-444a-aba5-a9f8d196a072" providerId="ADAL" clId="{D3CE4391-5B50-4DE0-9022-16E469E29103}" dt="2025-08-11T19:22:15.853" v="1247"/>
        <pc:sldMkLst>
          <pc:docMk/>
          <pc:sldMk cId="4020286565" sldId="308"/>
        </pc:sldMkLst>
        <pc:graphicFrameChg chg="add mod modGraphic">
          <ac:chgData name="mikael Scattolin" userId="37d0ac0c-e905-444a-aba5-a9f8d196a072" providerId="ADAL" clId="{D3CE4391-5B50-4DE0-9022-16E469E29103}" dt="2025-08-11T18:40:56.484" v="950" actId="14100"/>
          <ac:graphicFrameMkLst>
            <pc:docMk/>
            <pc:sldMk cId="4020286565" sldId="308"/>
            <ac:graphicFrameMk id="2" creationId="{8EB69EA3-B42C-18C3-520F-9B18A0304833}"/>
          </ac:graphicFrameMkLst>
        </pc:graphicFrameChg>
      </pc:sldChg>
      <pc:sldChg chg="addSp modSp new mod modTransition">
        <pc:chgData name="mikael Scattolin" userId="37d0ac0c-e905-444a-aba5-a9f8d196a072" providerId="ADAL" clId="{D3CE4391-5B50-4DE0-9022-16E469E29103}" dt="2025-08-11T19:22:19.463" v="1248"/>
        <pc:sldMkLst>
          <pc:docMk/>
          <pc:sldMk cId="3026723066" sldId="309"/>
        </pc:sldMkLst>
        <pc:graphicFrameChg chg="add mod modGraphic">
          <ac:chgData name="mikael Scattolin" userId="37d0ac0c-e905-444a-aba5-a9f8d196a072" providerId="ADAL" clId="{D3CE4391-5B50-4DE0-9022-16E469E29103}" dt="2025-08-11T18:42:11.345" v="957" actId="14100"/>
          <ac:graphicFrameMkLst>
            <pc:docMk/>
            <pc:sldMk cId="3026723066" sldId="309"/>
            <ac:graphicFrameMk id="2" creationId="{A74E66BE-B3EF-5601-5472-3B534E1A60B7}"/>
          </ac:graphicFrameMkLst>
        </pc:graphicFrameChg>
      </pc:sldChg>
      <pc:sldChg chg="addSp modSp new mod modTransition">
        <pc:chgData name="mikael Scattolin" userId="37d0ac0c-e905-444a-aba5-a9f8d196a072" providerId="ADAL" clId="{D3CE4391-5B50-4DE0-9022-16E469E29103}" dt="2025-08-11T19:22:25.820" v="1249"/>
        <pc:sldMkLst>
          <pc:docMk/>
          <pc:sldMk cId="2765247130" sldId="310"/>
        </pc:sldMkLst>
        <pc:graphicFrameChg chg="add mod modGraphic">
          <ac:chgData name="mikael Scattolin" userId="37d0ac0c-e905-444a-aba5-a9f8d196a072" providerId="ADAL" clId="{D3CE4391-5B50-4DE0-9022-16E469E29103}" dt="2025-08-11T18:46:14.828" v="1032" actId="20577"/>
          <ac:graphicFrameMkLst>
            <pc:docMk/>
            <pc:sldMk cId="2765247130" sldId="310"/>
            <ac:graphicFrameMk id="2" creationId="{5FF2B27D-9E14-2444-EC2D-F750CD720D6C}"/>
          </ac:graphicFrameMkLst>
        </pc:graphicFrameChg>
      </pc:sldChg>
      <pc:sldChg chg="addSp delSp modSp new mod modTransition setBg addAnim">
        <pc:chgData name="mikael Scattolin" userId="37d0ac0c-e905-444a-aba5-a9f8d196a072" providerId="ADAL" clId="{D3CE4391-5B50-4DE0-9022-16E469E29103}" dt="2025-08-11T19:22:49.307" v="1250"/>
        <pc:sldMkLst>
          <pc:docMk/>
          <pc:sldMk cId="4063961828" sldId="311"/>
        </pc:sldMkLst>
        <pc:spChg chg="mod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2" creationId="{7BCA0EC5-464A-4A2A-DAE7-C85256429F13}"/>
          </ac:spMkLst>
        </pc:spChg>
        <pc:spChg chg="mod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3" creationId="{ED61F75A-3FAF-8352-368C-53FEC94E1B26}"/>
          </ac:spMkLst>
        </pc:spChg>
        <pc:spChg chg="add del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9" creationId="{9B7AD9F6-8CE7-4299-8FC6-328F4DCD3FF9}"/>
          </ac:spMkLst>
        </pc:spChg>
        <pc:spChg chg="add del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11" creationId="{F49775AF-8896-43EE-92C6-83497D6DC56F}"/>
          </ac:spMkLst>
        </pc:spChg>
        <pc:spChg chg="add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16" creationId="{8555C5B3-193A-4749-9AFD-682E53CDDE8F}"/>
          </ac:spMkLst>
        </pc:spChg>
        <pc:spChg chg="add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18" creationId="{2EAE06A6-F76A-41C9-827A-C561B004485C}"/>
          </ac:spMkLst>
        </pc:spChg>
        <pc:spChg chg="add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20" creationId="{89F9D4E8-0639-444B-949B-9518585061AF}"/>
          </ac:spMkLst>
        </pc:spChg>
        <pc:spChg chg="add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22" creationId="{7E3DA7A2-ED70-4BBA-AB72-00AD461FA405}"/>
          </ac:spMkLst>
        </pc:spChg>
        <pc:spChg chg="add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24" creationId="{FC485432-3647-4218-B5D3-15D3FA222B13}"/>
          </ac:spMkLst>
        </pc:spChg>
        <pc:spChg chg="add">
          <ac:chgData name="mikael Scattolin" userId="37d0ac0c-e905-444a-aba5-a9f8d196a072" providerId="ADAL" clId="{D3CE4391-5B50-4DE0-9022-16E469E29103}" dt="2025-08-11T18:49:12.969" v="1078" actId="26606"/>
          <ac:spMkLst>
            <pc:docMk/>
            <pc:sldMk cId="4063961828" sldId="311"/>
            <ac:spMk id="26" creationId="{F4AFDDCA-6ABA-4D23-8A5C-1BF0F4308148}"/>
          </ac:spMkLst>
        </pc:spChg>
        <pc:picChg chg="add mod">
          <ac:chgData name="mikael Scattolin" userId="37d0ac0c-e905-444a-aba5-a9f8d196a072" providerId="ADAL" clId="{D3CE4391-5B50-4DE0-9022-16E469E29103}" dt="2025-08-11T18:49:45.910" v="1080" actId="14100"/>
          <ac:picMkLst>
            <pc:docMk/>
            <pc:sldMk cId="4063961828" sldId="311"/>
            <ac:picMk id="5" creationId="{B707F85D-BE63-C69A-308B-A7684362B447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081258-3563-40FD-B049-0E46B75034F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EC91DB-4114-4F5D-B121-3A497C613BCE}">
      <dgm:prSet/>
      <dgm:spPr/>
      <dgm:t>
        <a:bodyPr/>
        <a:lstStyle/>
        <a:p>
          <a:r>
            <a:rPr lang="fr-CA" dirty="0"/>
            <a:t>Cuisines collectives</a:t>
          </a:r>
          <a:endParaRPr lang="en-US" dirty="0"/>
        </a:p>
      </dgm:t>
    </dgm:pt>
    <dgm:pt modelId="{0E529FBD-3AD0-4674-9332-E85B9000E348}" type="parTrans" cxnId="{28874C13-2B02-4C0B-9561-174DF8FE081A}">
      <dgm:prSet/>
      <dgm:spPr/>
      <dgm:t>
        <a:bodyPr/>
        <a:lstStyle/>
        <a:p>
          <a:endParaRPr lang="en-US"/>
        </a:p>
      </dgm:t>
    </dgm:pt>
    <dgm:pt modelId="{E9E261DE-9702-429B-A56B-87BA47D029C3}" type="sibTrans" cxnId="{28874C13-2B02-4C0B-9561-174DF8FE081A}">
      <dgm:prSet/>
      <dgm:spPr/>
      <dgm:t>
        <a:bodyPr/>
        <a:lstStyle/>
        <a:p>
          <a:endParaRPr lang="en-US"/>
        </a:p>
      </dgm:t>
    </dgm:pt>
    <dgm:pt modelId="{47B4D114-AD33-442F-A7E6-B209EBC6E573}">
      <dgm:prSet/>
      <dgm:spPr/>
      <dgm:t>
        <a:bodyPr/>
        <a:lstStyle/>
        <a:p>
          <a:r>
            <a:rPr lang="fr-CA"/>
            <a:t>Ateliers éducatifs</a:t>
          </a:r>
          <a:endParaRPr lang="en-US"/>
        </a:p>
      </dgm:t>
    </dgm:pt>
    <dgm:pt modelId="{AEA0FFD7-89D0-4700-88E3-52F8448D044A}" type="parTrans" cxnId="{C6B934E5-97C1-420F-8661-3DFF1D600D59}">
      <dgm:prSet/>
      <dgm:spPr/>
      <dgm:t>
        <a:bodyPr/>
        <a:lstStyle/>
        <a:p>
          <a:endParaRPr lang="en-US"/>
        </a:p>
      </dgm:t>
    </dgm:pt>
    <dgm:pt modelId="{2012B0CA-9FF0-46C0-B728-DFDB08EC4618}" type="sibTrans" cxnId="{C6B934E5-97C1-420F-8661-3DFF1D600D59}">
      <dgm:prSet/>
      <dgm:spPr/>
      <dgm:t>
        <a:bodyPr/>
        <a:lstStyle/>
        <a:p>
          <a:endParaRPr lang="en-US"/>
        </a:p>
      </dgm:t>
    </dgm:pt>
    <dgm:pt modelId="{6793079F-3898-41C8-9819-16327314A547}">
      <dgm:prSet/>
      <dgm:spPr/>
      <dgm:t>
        <a:bodyPr/>
        <a:lstStyle/>
        <a:p>
          <a:r>
            <a:rPr lang="fr-CA" dirty="0"/>
            <a:t>Infrastructures alimentaires</a:t>
          </a:r>
          <a:endParaRPr lang="en-US" dirty="0"/>
        </a:p>
      </dgm:t>
    </dgm:pt>
    <dgm:pt modelId="{17D4412F-EC3E-4953-8DCB-78A6EE0273A4}" type="parTrans" cxnId="{C9FA0EA6-78BD-4450-9F01-8295A95E26A1}">
      <dgm:prSet/>
      <dgm:spPr/>
      <dgm:t>
        <a:bodyPr/>
        <a:lstStyle/>
        <a:p>
          <a:endParaRPr lang="en-US"/>
        </a:p>
      </dgm:t>
    </dgm:pt>
    <dgm:pt modelId="{BBBF0104-B4AE-454C-B8EE-79463899AFD2}" type="sibTrans" cxnId="{C9FA0EA6-78BD-4450-9F01-8295A95E26A1}">
      <dgm:prSet/>
      <dgm:spPr/>
      <dgm:t>
        <a:bodyPr/>
        <a:lstStyle/>
        <a:p>
          <a:endParaRPr lang="en-US"/>
        </a:p>
      </dgm:t>
    </dgm:pt>
    <dgm:pt modelId="{F74BEE13-8533-4E82-AECD-B3AA49D79F00}">
      <dgm:prSet/>
      <dgm:spPr/>
      <dgm:t>
        <a:bodyPr/>
        <a:lstStyle/>
        <a:p>
          <a:r>
            <a:rPr lang="fr-CA"/>
            <a:t>Groupes citoyens</a:t>
          </a:r>
          <a:endParaRPr lang="en-US"/>
        </a:p>
      </dgm:t>
    </dgm:pt>
    <dgm:pt modelId="{FDDA6F71-981D-429A-A57D-366B5798966B}" type="parTrans" cxnId="{0EA10674-8F32-492A-907A-AA38306B0A2B}">
      <dgm:prSet/>
      <dgm:spPr/>
      <dgm:t>
        <a:bodyPr/>
        <a:lstStyle/>
        <a:p>
          <a:endParaRPr lang="en-US"/>
        </a:p>
      </dgm:t>
    </dgm:pt>
    <dgm:pt modelId="{26AFFF85-96CA-4DBB-BE93-FBC22FD0366C}" type="sibTrans" cxnId="{0EA10674-8F32-492A-907A-AA38306B0A2B}">
      <dgm:prSet/>
      <dgm:spPr/>
      <dgm:t>
        <a:bodyPr/>
        <a:lstStyle/>
        <a:p>
          <a:endParaRPr lang="en-US"/>
        </a:p>
      </dgm:t>
    </dgm:pt>
    <dgm:pt modelId="{DC3C1FBF-D0BC-4009-9E9D-B0E6B000F137}">
      <dgm:prSet/>
      <dgm:spPr/>
      <dgm:t>
        <a:bodyPr/>
        <a:lstStyle/>
        <a:p>
          <a:r>
            <a:rPr lang="fr-CA" dirty="0"/>
            <a:t>Changement de réglementation</a:t>
          </a:r>
          <a:endParaRPr lang="en-US" dirty="0"/>
        </a:p>
      </dgm:t>
    </dgm:pt>
    <dgm:pt modelId="{431DF9C4-728C-4DDC-9905-E150C8464C4D}" type="parTrans" cxnId="{31F61370-0A62-4281-B76B-48DCE684972E}">
      <dgm:prSet/>
      <dgm:spPr/>
      <dgm:t>
        <a:bodyPr/>
        <a:lstStyle/>
        <a:p>
          <a:endParaRPr lang="en-US"/>
        </a:p>
      </dgm:t>
    </dgm:pt>
    <dgm:pt modelId="{744FCAFC-F0EB-48DF-80AA-9F9DB8E7360B}" type="sibTrans" cxnId="{31F61370-0A62-4281-B76B-48DCE684972E}">
      <dgm:prSet/>
      <dgm:spPr/>
      <dgm:t>
        <a:bodyPr/>
        <a:lstStyle/>
        <a:p>
          <a:endParaRPr lang="en-US"/>
        </a:p>
      </dgm:t>
    </dgm:pt>
    <dgm:pt modelId="{FCAFBE82-C67C-40F5-8E88-D95E01FE8324}">
      <dgm:prSet/>
      <dgm:spPr/>
      <dgm:t>
        <a:bodyPr/>
        <a:lstStyle/>
        <a:p>
          <a:r>
            <a:rPr lang="fr-CA"/>
            <a:t>Implication des entreprises dans la communauté</a:t>
          </a:r>
          <a:endParaRPr lang="en-US"/>
        </a:p>
      </dgm:t>
    </dgm:pt>
    <dgm:pt modelId="{B4010C4E-9814-4E79-94C2-8B37CCB17881}" type="parTrans" cxnId="{D1ABF5A5-66D6-46BF-B754-C090AC2B7BF6}">
      <dgm:prSet/>
      <dgm:spPr/>
      <dgm:t>
        <a:bodyPr/>
        <a:lstStyle/>
        <a:p>
          <a:endParaRPr lang="en-US"/>
        </a:p>
      </dgm:t>
    </dgm:pt>
    <dgm:pt modelId="{660A92E7-AABD-49A5-9F0A-E773F8B84096}" type="sibTrans" cxnId="{D1ABF5A5-66D6-46BF-B754-C090AC2B7BF6}">
      <dgm:prSet/>
      <dgm:spPr/>
      <dgm:t>
        <a:bodyPr/>
        <a:lstStyle/>
        <a:p>
          <a:endParaRPr lang="en-US"/>
        </a:p>
      </dgm:t>
    </dgm:pt>
    <dgm:pt modelId="{EA0E7B8C-0E36-45AF-82C7-3D9BA0E34078}">
      <dgm:prSet/>
      <dgm:spPr/>
      <dgm:t>
        <a:bodyPr/>
        <a:lstStyle/>
        <a:p>
          <a:r>
            <a:rPr lang="fr-CA"/>
            <a:t>Marchés publics</a:t>
          </a:r>
          <a:endParaRPr lang="en-US"/>
        </a:p>
      </dgm:t>
    </dgm:pt>
    <dgm:pt modelId="{67E45639-7AF2-4A81-9D53-6970DAA03AC9}" type="parTrans" cxnId="{84579E64-0DEF-4100-A66B-2E88F80AAAD3}">
      <dgm:prSet/>
      <dgm:spPr/>
      <dgm:t>
        <a:bodyPr/>
        <a:lstStyle/>
        <a:p>
          <a:endParaRPr lang="en-US"/>
        </a:p>
      </dgm:t>
    </dgm:pt>
    <dgm:pt modelId="{69032F88-5EB4-4E33-BD46-289EDE86FD8B}" type="sibTrans" cxnId="{84579E64-0DEF-4100-A66B-2E88F80AAAD3}">
      <dgm:prSet/>
      <dgm:spPr/>
      <dgm:t>
        <a:bodyPr/>
        <a:lstStyle/>
        <a:p>
          <a:endParaRPr lang="en-US"/>
        </a:p>
      </dgm:t>
    </dgm:pt>
    <dgm:pt modelId="{A61FB157-AE14-4F61-AB06-9D9BD657B506}">
      <dgm:prSet/>
      <dgm:spPr/>
      <dgm:t>
        <a:bodyPr/>
        <a:lstStyle/>
        <a:p>
          <a:r>
            <a:rPr lang="fr-CA" dirty="0"/>
            <a:t>Agriculture urbaine</a:t>
          </a:r>
          <a:endParaRPr lang="en-US" dirty="0"/>
        </a:p>
      </dgm:t>
    </dgm:pt>
    <dgm:pt modelId="{FCBB755E-ECA6-424C-BB6F-B18BDF73882A}" type="parTrans" cxnId="{C686F636-1880-440D-AE88-F66B61BF3E84}">
      <dgm:prSet/>
      <dgm:spPr/>
      <dgm:t>
        <a:bodyPr/>
        <a:lstStyle/>
        <a:p>
          <a:endParaRPr lang="en-US"/>
        </a:p>
      </dgm:t>
    </dgm:pt>
    <dgm:pt modelId="{57BB5318-F147-476E-81E1-5EF55B162B72}" type="sibTrans" cxnId="{C686F636-1880-440D-AE88-F66B61BF3E84}">
      <dgm:prSet/>
      <dgm:spPr/>
      <dgm:t>
        <a:bodyPr/>
        <a:lstStyle/>
        <a:p>
          <a:endParaRPr lang="en-US"/>
        </a:p>
      </dgm:t>
    </dgm:pt>
    <dgm:pt modelId="{E5EE0342-84C0-4682-BED7-3F5B5DDFAE64}">
      <dgm:prSet/>
      <dgm:spPr/>
      <dgm:t>
        <a:bodyPr/>
        <a:lstStyle/>
        <a:p>
          <a:r>
            <a:rPr lang="fr-CA" dirty="0"/>
            <a:t>Aménagements comestibles</a:t>
          </a:r>
          <a:endParaRPr lang="en-US" dirty="0"/>
        </a:p>
      </dgm:t>
    </dgm:pt>
    <dgm:pt modelId="{271DACDA-83CE-417C-AFD0-5544232EAF01}" type="parTrans" cxnId="{4B1781D4-02D2-41DA-A5E3-3D23AD98E987}">
      <dgm:prSet/>
      <dgm:spPr/>
      <dgm:t>
        <a:bodyPr/>
        <a:lstStyle/>
        <a:p>
          <a:endParaRPr lang="en-US"/>
        </a:p>
      </dgm:t>
    </dgm:pt>
    <dgm:pt modelId="{4FE5B508-019A-43A6-8189-C31B6663FC25}" type="sibTrans" cxnId="{4B1781D4-02D2-41DA-A5E3-3D23AD98E987}">
      <dgm:prSet/>
      <dgm:spPr/>
      <dgm:t>
        <a:bodyPr/>
        <a:lstStyle/>
        <a:p>
          <a:endParaRPr lang="en-US"/>
        </a:p>
      </dgm:t>
    </dgm:pt>
    <dgm:pt modelId="{BA8EE581-4DB7-46F2-BFCB-CF797C8D4B01}">
      <dgm:prSet/>
      <dgm:spPr>
        <a:blipFill rotWithShape="0"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t>
        <a:bodyPr/>
        <a:lstStyle/>
        <a:p>
          <a:r>
            <a:rPr lang="fr-CA" dirty="0"/>
            <a:t>Et bien plus…</a:t>
          </a:r>
          <a:endParaRPr lang="en-US" dirty="0"/>
        </a:p>
      </dgm:t>
    </dgm:pt>
    <dgm:pt modelId="{FCC8E6B9-8A82-4A4A-8337-2B3375E433BC}" type="parTrans" cxnId="{EA4AE646-567A-4EE5-BA9F-D8F6CB3623F0}">
      <dgm:prSet/>
      <dgm:spPr/>
      <dgm:t>
        <a:bodyPr/>
        <a:lstStyle/>
        <a:p>
          <a:endParaRPr lang="en-US"/>
        </a:p>
      </dgm:t>
    </dgm:pt>
    <dgm:pt modelId="{5ACC41A4-D5CA-4DE2-8755-505EB70F71C4}" type="sibTrans" cxnId="{EA4AE646-567A-4EE5-BA9F-D8F6CB3623F0}">
      <dgm:prSet/>
      <dgm:spPr/>
      <dgm:t>
        <a:bodyPr/>
        <a:lstStyle/>
        <a:p>
          <a:endParaRPr lang="en-US"/>
        </a:p>
      </dgm:t>
    </dgm:pt>
    <dgm:pt modelId="{475A5F0B-AFB5-4BE6-806F-B78F1B8CF6A0}">
      <dgm:prSet/>
      <dgm:spPr/>
      <dgm:t>
        <a:bodyPr/>
        <a:lstStyle/>
        <a:p>
          <a:r>
            <a:rPr lang="fr-CA" dirty="0"/>
            <a:t>Mise en valeur du terroir</a:t>
          </a:r>
          <a:endParaRPr lang="en-US" dirty="0"/>
        </a:p>
      </dgm:t>
    </dgm:pt>
    <dgm:pt modelId="{A2BC4FE2-5B37-46CE-8F85-221B059E44C3}" type="parTrans" cxnId="{29301467-93A9-476A-BC3F-B71CFF0684AA}">
      <dgm:prSet/>
      <dgm:spPr/>
      <dgm:t>
        <a:bodyPr/>
        <a:lstStyle/>
        <a:p>
          <a:endParaRPr lang="fr-CA"/>
        </a:p>
      </dgm:t>
    </dgm:pt>
    <dgm:pt modelId="{F5B4EA86-5A97-4515-8243-DC209B998CBA}" type="sibTrans" cxnId="{29301467-93A9-476A-BC3F-B71CFF0684AA}">
      <dgm:prSet/>
      <dgm:spPr/>
      <dgm:t>
        <a:bodyPr/>
        <a:lstStyle/>
        <a:p>
          <a:endParaRPr lang="fr-CA"/>
        </a:p>
      </dgm:t>
    </dgm:pt>
    <dgm:pt modelId="{0335C0BF-CE4D-42AE-A104-F921FF2B888C}">
      <dgm:prSet/>
      <dgm:spPr/>
      <dgm:t>
        <a:bodyPr/>
        <a:lstStyle/>
        <a:p>
          <a:r>
            <a:rPr lang="en-US" dirty="0" err="1"/>
            <a:t>Mutualisation</a:t>
          </a:r>
          <a:r>
            <a:rPr lang="en-US" dirty="0"/>
            <a:t> des </a:t>
          </a:r>
          <a:r>
            <a:rPr lang="en-US" dirty="0" err="1"/>
            <a:t>ressources</a:t>
          </a:r>
          <a:r>
            <a:rPr lang="en-US" dirty="0"/>
            <a:t> </a:t>
          </a:r>
        </a:p>
      </dgm:t>
    </dgm:pt>
    <dgm:pt modelId="{814421AD-DFC4-4AD4-B0AC-CE0872EDCCC4}" type="parTrans" cxnId="{AAC1954D-69FA-46AC-9A26-141853A23A9F}">
      <dgm:prSet/>
      <dgm:spPr/>
      <dgm:t>
        <a:bodyPr/>
        <a:lstStyle/>
        <a:p>
          <a:endParaRPr lang="fr-CA"/>
        </a:p>
      </dgm:t>
    </dgm:pt>
    <dgm:pt modelId="{CB5849F0-C19E-4540-B3BE-D98AB6B69CC1}" type="sibTrans" cxnId="{AAC1954D-69FA-46AC-9A26-141853A23A9F}">
      <dgm:prSet/>
      <dgm:spPr/>
      <dgm:t>
        <a:bodyPr/>
        <a:lstStyle/>
        <a:p>
          <a:endParaRPr lang="fr-CA"/>
        </a:p>
      </dgm:t>
    </dgm:pt>
    <dgm:pt modelId="{1A3DB784-120A-458C-991C-29885650BE00}" type="pres">
      <dgm:prSet presAssocID="{28081258-3563-40FD-B049-0E46B75034F4}" presName="diagram" presStyleCnt="0">
        <dgm:presLayoutVars>
          <dgm:dir/>
          <dgm:resizeHandles val="exact"/>
        </dgm:presLayoutVars>
      </dgm:prSet>
      <dgm:spPr/>
    </dgm:pt>
    <dgm:pt modelId="{83C80261-E0EA-4957-AE86-074E8DC156C5}" type="pres">
      <dgm:prSet presAssocID="{4AEC91DB-4114-4F5D-B121-3A497C613BCE}" presName="node" presStyleLbl="node1" presStyleIdx="0" presStyleCnt="12">
        <dgm:presLayoutVars>
          <dgm:bulletEnabled val="1"/>
        </dgm:presLayoutVars>
      </dgm:prSet>
      <dgm:spPr/>
    </dgm:pt>
    <dgm:pt modelId="{5D3C5135-0E93-4E88-BA38-6F2F1695CA00}" type="pres">
      <dgm:prSet presAssocID="{E9E261DE-9702-429B-A56B-87BA47D029C3}" presName="sibTrans" presStyleCnt="0"/>
      <dgm:spPr/>
    </dgm:pt>
    <dgm:pt modelId="{57F2B057-7751-47A7-8E61-046002E58A03}" type="pres">
      <dgm:prSet presAssocID="{47B4D114-AD33-442F-A7E6-B209EBC6E573}" presName="node" presStyleLbl="node1" presStyleIdx="1" presStyleCnt="12">
        <dgm:presLayoutVars>
          <dgm:bulletEnabled val="1"/>
        </dgm:presLayoutVars>
      </dgm:prSet>
      <dgm:spPr/>
    </dgm:pt>
    <dgm:pt modelId="{62156AAB-1C4E-4AC5-890D-9D7000B31E82}" type="pres">
      <dgm:prSet presAssocID="{2012B0CA-9FF0-46C0-B728-DFDB08EC4618}" presName="sibTrans" presStyleCnt="0"/>
      <dgm:spPr/>
    </dgm:pt>
    <dgm:pt modelId="{0431060E-9588-4D5B-899A-E69DA3418111}" type="pres">
      <dgm:prSet presAssocID="{6793079F-3898-41C8-9819-16327314A547}" presName="node" presStyleLbl="node1" presStyleIdx="2" presStyleCnt="12">
        <dgm:presLayoutVars>
          <dgm:bulletEnabled val="1"/>
        </dgm:presLayoutVars>
      </dgm:prSet>
      <dgm:spPr/>
    </dgm:pt>
    <dgm:pt modelId="{EB3ED7EE-3B5D-48A1-A79B-3520FD0FADA9}" type="pres">
      <dgm:prSet presAssocID="{BBBF0104-B4AE-454C-B8EE-79463899AFD2}" presName="sibTrans" presStyleCnt="0"/>
      <dgm:spPr/>
    </dgm:pt>
    <dgm:pt modelId="{6900EF0A-BBA4-47A1-A2F1-50D68426B5C1}" type="pres">
      <dgm:prSet presAssocID="{475A5F0B-AFB5-4BE6-806F-B78F1B8CF6A0}" presName="node" presStyleLbl="node1" presStyleIdx="3" presStyleCnt="12">
        <dgm:presLayoutVars>
          <dgm:bulletEnabled val="1"/>
        </dgm:presLayoutVars>
      </dgm:prSet>
      <dgm:spPr/>
    </dgm:pt>
    <dgm:pt modelId="{68AC58C0-72E4-4E09-BB7C-768089CA4F3E}" type="pres">
      <dgm:prSet presAssocID="{F5B4EA86-5A97-4515-8243-DC209B998CBA}" presName="sibTrans" presStyleCnt="0"/>
      <dgm:spPr/>
    </dgm:pt>
    <dgm:pt modelId="{FC392233-7734-4832-8D5E-DC07B4E384E8}" type="pres">
      <dgm:prSet presAssocID="{F74BEE13-8533-4E82-AECD-B3AA49D79F00}" presName="node" presStyleLbl="node1" presStyleIdx="4" presStyleCnt="12">
        <dgm:presLayoutVars>
          <dgm:bulletEnabled val="1"/>
        </dgm:presLayoutVars>
      </dgm:prSet>
      <dgm:spPr/>
    </dgm:pt>
    <dgm:pt modelId="{15FE2093-CD78-4E71-92A2-CFBDF1551A6D}" type="pres">
      <dgm:prSet presAssocID="{26AFFF85-96CA-4DBB-BE93-FBC22FD0366C}" presName="sibTrans" presStyleCnt="0"/>
      <dgm:spPr/>
    </dgm:pt>
    <dgm:pt modelId="{8F7CD62C-35B7-4DA8-93AC-523846D631D3}" type="pres">
      <dgm:prSet presAssocID="{DC3C1FBF-D0BC-4009-9E9D-B0E6B000F137}" presName="node" presStyleLbl="node1" presStyleIdx="5" presStyleCnt="12">
        <dgm:presLayoutVars>
          <dgm:bulletEnabled val="1"/>
        </dgm:presLayoutVars>
      </dgm:prSet>
      <dgm:spPr/>
    </dgm:pt>
    <dgm:pt modelId="{E119BF15-7737-4C93-B7C4-963692FD85C3}" type="pres">
      <dgm:prSet presAssocID="{744FCAFC-F0EB-48DF-80AA-9F9DB8E7360B}" presName="sibTrans" presStyleCnt="0"/>
      <dgm:spPr/>
    </dgm:pt>
    <dgm:pt modelId="{F5552A84-7939-4D19-BDCC-F8D620C14E93}" type="pres">
      <dgm:prSet presAssocID="{FCAFBE82-C67C-40F5-8E88-D95E01FE8324}" presName="node" presStyleLbl="node1" presStyleIdx="6" presStyleCnt="12">
        <dgm:presLayoutVars>
          <dgm:bulletEnabled val="1"/>
        </dgm:presLayoutVars>
      </dgm:prSet>
      <dgm:spPr/>
    </dgm:pt>
    <dgm:pt modelId="{EC3ABCB9-9341-46C0-B7A4-1A80395BEB60}" type="pres">
      <dgm:prSet presAssocID="{660A92E7-AABD-49A5-9F0A-E773F8B84096}" presName="sibTrans" presStyleCnt="0"/>
      <dgm:spPr/>
    </dgm:pt>
    <dgm:pt modelId="{00ACD5DF-40C0-4E9E-ABD5-2F2F1262BB00}" type="pres">
      <dgm:prSet presAssocID="{EA0E7B8C-0E36-45AF-82C7-3D9BA0E34078}" presName="node" presStyleLbl="node1" presStyleIdx="7" presStyleCnt="12">
        <dgm:presLayoutVars>
          <dgm:bulletEnabled val="1"/>
        </dgm:presLayoutVars>
      </dgm:prSet>
      <dgm:spPr/>
    </dgm:pt>
    <dgm:pt modelId="{7CC62E01-4DF5-4572-BC16-79030F19DE3B}" type="pres">
      <dgm:prSet presAssocID="{69032F88-5EB4-4E33-BD46-289EDE86FD8B}" presName="sibTrans" presStyleCnt="0"/>
      <dgm:spPr/>
    </dgm:pt>
    <dgm:pt modelId="{F9BC4B44-8592-4AA7-8355-CEFAB1E12F58}" type="pres">
      <dgm:prSet presAssocID="{0335C0BF-CE4D-42AE-A104-F921FF2B888C}" presName="node" presStyleLbl="node1" presStyleIdx="8" presStyleCnt="12">
        <dgm:presLayoutVars>
          <dgm:bulletEnabled val="1"/>
        </dgm:presLayoutVars>
      </dgm:prSet>
      <dgm:spPr/>
    </dgm:pt>
    <dgm:pt modelId="{7F94540B-D53E-4BED-9E8D-56378EFBA65D}" type="pres">
      <dgm:prSet presAssocID="{CB5849F0-C19E-4540-B3BE-D98AB6B69CC1}" presName="sibTrans" presStyleCnt="0"/>
      <dgm:spPr/>
    </dgm:pt>
    <dgm:pt modelId="{76B113C0-A51A-4485-A2C6-DEAB971BD9FA}" type="pres">
      <dgm:prSet presAssocID="{A61FB157-AE14-4F61-AB06-9D9BD657B506}" presName="node" presStyleLbl="node1" presStyleIdx="9" presStyleCnt="12">
        <dgm:presLayoutVars>
          <dgm:bulletEnabled val="1"/>
        </dgm:presLayoutVars>
      </dgm:prSet>
      <dgm:spPr/>
    </dgm:pt>
    <dgm:pt modelId="{E698CE2A-55BC-42ED-8305-D451419B1960}" type="pres">
      <dgm:prSet presAssocID="{57BB5318-F147-476E-81E1-5EF55B162B72}" presName="sibTrans" presStyleCnt="0"/>
      <dgm:spPr/>
    </dgm:pt>
    <dgm:pt modelId="{B62F577A-884E-4494-9BF8-EF926342953F}" type="pres">
      <dgm:prSet presAssocID="{E5EE0342-84C0-4682-BED7-3F5B5DDFAE64}" presName="node" presStyleLbl="node1" presStyleIdx="10" presStyleCnt="12" custLinFactNeighborX="989" custLinFactNeighborY="-3255">
        <dgm:presLayoutVars>
          <dgm:bulletEnabled val="1"/>
        </dgm:presLayoutVars>
      </dgm:prSet>
      <dgm:spPr/>
    </dgm:pt>
    <dgm:pt modelId="{75715FAB-A186-409E-B86A-75750CC96DFA}" type="pres">
      <dgm:prSet presAssocID="{4FE5B508-019A-43A6-8189-C31B6663FC25}" presName="sibTrans" presStyleCnt="0"/>
      <dgm:spPr/>
    </dgm:pt>
    <dgm:pt modelId="{99E300D3-9406-4E73-85AC-B900697CF100}" type="pres">
      <dgm:prSet presAssocID="{BA8EE581-4DB7-46F2-BFCB-CF797C8D4B01}" presName="node" presStyleLbl="node1" presStyleIdx="11" presStyleCnt="12">
        <dgm:presLayoutVars>
          <dgm:bulletEnabled val="1"/>
        </dgm:presLayoutVars>
      </dgm:prSet>
      <dgm:spPr/>
    </dgm:pt>
  </dgm:ptLst>
  <dgm:cxnLst>
    <dgm:cxn modelId="{1F88D60C-0E74-4325-9C33-D281CC5B0BC2}" type="presOf" srcId="{FCAFBE82-C67C-40F5-8E88-D95E01FE8324}" destId="{F5552A84-7939-4D19-BDCC-F8D620C14E93}" srcOrd="0" destOrd="0" presId="urn:microsoft.com/office/officeart/2005/8/layout/default"/>
    <dgm:cxn modelId="{28874C13-2B02-4C0B-9561-174DF8FE081A}" srcId="{28081258-3563-40FD-B049-0E46B75034F4}" destId="{4AEC91DB-4114-4F5D-B121-3A497C613BCE}" srcOrd="0" destOrd="0" parTransId="{0E529FBD-3AD0-4674-9332-E85B9000E348}" sibTransId="{E9E261DE-9702-429B-A56B-87BA47D029C3}"/>
    <dgm:cxn modelId="{81DCDA17-EBD5-401A-A3CE-E97DC1E8D099}" type="presOf" srcId="{47B4D114-AD33-442F-A7E6-B209EBC6E573}" destId="{57F2B057-7751-47A7-8E61-046002E58A03}" srcOrd="0" destOrd="0" presId="urn:microsoft.com/office/officeart/2005/8/layout/default"/>
    <dgm:cxn modelId="{43F4E61C-F2D9-4994-B01D-47626414C75B}" type="presOf" srcId="{4AEC91DB-4114-4F5D-B121-3A497C613BCE}" destId="{83C80261-E0EA-4957-AE86-074E8DC156C5}" srcOrd="0" destOrd="0" presId="urn:microsoft.com/office/officeart/2005/8/layout/default"/>
    <dgm:cxn modelId="{13046D25-4D71-411E-80A8-46D3B11AE45A}" type="presOf" srcId="{0335C0BF-CE4D-42AE-A104-F921FF2B888C}" destId="{F9BC4B44-8592-4AA7-8355-CEFAB1E12F58}" srcOrd="0" destOrd="0" presId="urn:microsoft.com/office/officeart/2005/8/layout/default"/>
    <dgm:cxn modelId="{8A49252C-1FD3-4F1C-8438-FA0F2D345E23}" type="presOf" srcId="{F74BEE13-8533-4E82-AECD-B3AA49D79F00}" destId="{FC392233-7734-4832-8D5E-DC07B4E384E8}" srcOrd="0" destOrd="0" presId="urn:microsoft.com/office/officeart/2005/8/layout/default"/>
    <dgm:cxn modelId="{C686F636-1880-440D-AE88-F66B61BF3E84}" srcId="{28081258-3563-40FD-B049-0E46B75034F4}" destId="{A61FB157-AE14-4F61-AB06-9D9BD657B506}" srcOrd="9" destOrd="0" parTransId="{FCBB755E-ECA6-424C-BB6F-B18BDF73882A}" sibTransId="{57BB5318-F147-476E-81E1-5EF55B162B72}"/>
    <dgm:cxn modelId="{8C06FD3C-4C43-4CB9-B0E7-B95D677DAA06}" type="presOf" srcId="{EA0E7B8C-0E36-45AF-82C7-3D9BA0E34078}" destId="{00ACD5DF-40C0-4E9E-ABD5-2F2F1262BB00}" srcOrd="0" destOrd="0" presId="urn:microsoft.com/office/officeart/2005/8/layout/default"/>
    <dgm:cxn modelId="{3F593A5F-C37E-4896-BC9F-6FFCA1EC0E6C}" type="presOf" srcId="{475A5F0B-AFB5-4BE6-806F-B78F1B8CF6A0}" destId="{6900EF0A-BBA4-47A1-A2F1-50D68426B5C1}" srcOrd="0" destOrd="0" presId="urn:microsoft.com/office/officeart/2005/8/layout/default"/>
    <dgm:cxn modelId="{84579E64-0DEF-4100-A66B-2E88F80AAAD3}" srcId="{28081258-3563-40FD-B049-0E46B75034F4}" destId="{EA0E7B8C-0E36-45AF-82C7-3D9BA0E34078}" srcOrd="7" destOrd="0" parTransId="{67E45639-7AF2-4A81-9D53-6970DAA03AC9}" sibTransId="{69032F88-5EB4-4E33-BD46-289EDE86FD8B}"/>
    <dgm:cxn modelId="{89D77765-79E3-48B8-8D3B-2A25A73E693F}" type="presOf" srcId="{28081258-3563-40FD-B049-0E46B75034F4}" destId="{1A3DB784-120A-458C-991C-29885650BE00}" srcOrd="0" destOrd="0" presId="urn:microsoft.com/office/officeart/2005/8/layout/default"/>
    <dgm:cxn modelId="{69411746-178C-4AC8-AB20-57656BCC7D67}" type="presOf" srcId="{E5EE0342-84C0-4682-BED7-3F5B5DDFAE64}" destId="{B62F577A-884E-4494-9BF8-EF926342953F}" srcOrd="0" destOrd="0" presId="urn:microsoft.com/office/officeart/2005/8/layout/default"/>
    <dgm:cxn modelId="{EA4AE646-567A-4EE5-BA9F-D8F6CB3623F0}" srcId="{28081258-3563-40FD-B049-0E46B75034F4}" destId="{BA8EE581-4DB7-46F2-BFCB-CF797C8D4B01}" srcOrd="11" destOrd="0" parTransId="{FCC8E6B9-8A82-4A4A-8337-2B3375E433BC}" sibTransId="{5ACC41A4-D5CA-4DE2-8755-505EB70F71C4}"/>
    <dgm:cxn modelId="{29301467-93A9-476A-BC3F-B71CFF0684AA}" srcId="{28081258-3563-40FD-B049-0E46B75034F4}" destId="{475A5F0B-AFB5-4BE6-806F-B78F1B8CF6A0}" srcOrd="3" destOrd="0" parTransId="{A2BC4FE2-5B37-46CE-8F85-221B059E44C3}" sibTransId="{F5B4EA86-5A97-4515-8243-DC209B998CBA}"/>
    <dgm:cxn modelId="{3342434D-385B-43D7-84FC-D27064536021}" type="presOf" srcId="{BA8EE581-4DB7-46F2-BFCB-CF797C8D4B01}" destId="{99E300D3-9406-4E73-85AC-B900697CF100}" srcOrd="0" destOrd="0" presId="urn:microsoft.com/office/officeart/2005/8/layout/default"/>
    <dgm:cxn modelId="{AAC1954D-69FA-46AC-9A26-141853A23A9F}" srcId="{28081258-3563-40FD-B049-0E46B75034F4}" destId="{0335C0BF-CE4D-42AE-A104-F921FF2B888C}" srcOrd="8" destOrd="0" parTransId="{814421AD-DFC4-4AD4-B0AC-CE0872EDCCC4}" sibTransId="{CB5849F0-C19E-4540-B3BE-D98AB6B69CC1}"/>
    <dgm:cxn modelId="{31F61370-0A62-4281-B76B-48DCE684972E}" srcId="{28081258-3563-40FD-B049-0E46B75034F4}" destId="{DC3C1FBF-D0BC-4009-9E9D-B0E6B000F137}" srcOrd="5" destOrd="0" parTransId="{431DF9C4-728C-4DDC-9905-E150C8464C4D}" sibTransId="{744FCAFC-F0EB-48DF-80AA-9F9DB8E7360B}"/>
    <dgm:cxn modelId="{10571873-8128-4678-B410-2E11457F6F74}" type="presOf" srcId="{A61FB157-AE14-4F61-AB06-9D9BD657B506}" destId="{76B113C0-A51A-4485-A2C6-DEAB971BD9FA}" srcOrd="0" destOrd="0" presId="urn:microsoft.com/office/officeart/2005/8/layout/default"/>
    <dgm:cxn modelId="{0EA10674-8F32-492A-907A-AA38306B0A2B}" srcId="{28081258-3563-40FD-B049-0E46B75034F4}" destId="{F74BEE13-8533-4E82-AECD-B3AA49D79F00}" srcOrd="4" destOrd="0" parTransId="{FDDA6F71-981D-429A-A57D-366B5798966B}" sibTransId="{26AFFF85-96CA-4DBB-BE93-FBC22FD0366C}"/>
    <dgm:cxn modelId="{D1ABF5A5-66D6-46BF-B754-C090AC2B7BF6}" srcId="{28081258-3563-40FD-B049-0E46B75034F4}" destId="{FCAFBE82-C67C-40F5-8E88-D95E01FE8324}" srcOrd="6" destOrd="0" parTransId="{B4010C4E-9814-4E79-94C2-8B37CCB17881}" sibTransId="{660A92E7-AABD-49A5-9F0A-E773F8B84096}"/>
    <dgm:cxn modelId="{C9FA0EA6-78BD-4450-9F01-8295A95E26A1}" srcId="{28081258-3563-40FD-B049-0E46B75034F4}" destId="{6793079F-3898-41C8-9819-16327314A547}" srcOrd="2" destOrd="0" parTransId="{17D4412F-EC3E-4953-8DCB-78A6EE0273A4}" sibTransId="{BBBF0104-B4AE-454C-B8EE-79463899AFD2}"/>
    <dgm:cxn modelId="{4B1781D4-02D2-41DA-A5E3-3D23AD98E987}" srcId="{28081258-3563-40FD-B049-0E46B75034F4}" destId="{E5EE0342-84C0-4682-BED7-3F5B5DDFAE64}" srcOrd="10" destOrd="0" parTransId="{271DACDA-83CE-417C-AFD0-5544232EAF01}" sibTransId="{4FE5B508-019A-43A6-8189-C31B6663FC25}"/>
    <dgm:cxn modelId="{C6B934E5-97C1-420F-8661-3DFF1D600D59}" srcId="{28081258-3563-40FD-B049-0E46B75034F4}" destId="{47B4D114-AD33-442F-A7E6-B209EBC6E573}" srcOrd="1" destOrd="0" parTransId="{AEA0FFD7-89D0-4700-88E3-52F8448D044A}" sibTransId="{2012B0CA-9FF0-46C0-B728-DFDB08EC4618}"/>
    <dgm:cxn modelId="{2D10E9EA-8E06-4E1E-83C2-07D0A8BE327F}" type="presOf" srcId="{6793079F-3898-41C8-9819-16327314A547}" destId="{0431060E-9588-4D5B-899A-E69DA3418111}" srcOrd="0" destOrd="0" presId="urn:microsoft.com/office/officeart/2005/8/layout/default"/>
    <dgm:cxn modelId="{128EA8FD-5E2F-4B2E-8074-E108F6140486}" type="presOf" srcId="{DC3C1FBF-D0BC-4009-9E9D-B0E6B000F137}" destId="{8F7CD62C-35B7-4DA8-93AC-523846D631D3}" srcOrd="0" destOrd="0" presId="urn:microsoft.com/office/officeart/2005/8/layout/default"/>
    <dgm:cxn modelId="{8AC943B3-8FAE-4E6C-A8A8-BB526C12E76D}" type="presParOf" srcId="{1A3DB784-120A-458C-991C-29885650BE00}" destId="{83C80261-E0EA-4957-AE86-074E8DC156C5}" srcOrd="0" destOrd="0" presId="urn:microsoft.com/office/officeart/2005/8/layout/default"/>
    <dgm:cxn modelId="{F0C65249-3F43-4510-975E-0C081EFB4DFC}" type="presParOf" srcId="{1A3DB784-120A-458C-991C-29885650BE00}" destId="{5D3C5135-0E93-4E88-BA38-6F2F1695CA00}" srcOrd="1" destOrd="0" presId="urn:microsoft.com/office/officeart/2005/8/layout/default"/>
    <dgm:cxn modelId="{92806C9F-5449-47CA-91FD-CA8FEF250B38}" type="presParOf" srcId="{1A3DB784-120A-458C-991C-29885650BE00}" destId="{57F2B057-7751-47A7-8E61-046002E58A03}" srcOrd="2" destOrd="0" presId="urn:microsoft.com/office/officeart/2005/8/layout/default"/>
    <dgm:cxn modelId="{6F7B97BF-63B7-47F4-ADC2-473D3CED8624}" type="presParOf" srcId="{1A3DB784-120A-458C-991C-29885650BE00}" destId="{62156AAB-1C4E-4AC5-890D-9D7000B31E82}" srcOrd="3" destOrd="0" presId="urn:microsoft.com/office/officeart/2005/8/layout/default"/>
    <dgm:cxn modelId="{82E285AC-37AC-4968-9645-519B1633E6B6}" type="presParOf" srcId="{1A3DB784-120A-458C-991C-29885650BE00}" destId="{0431060E-9588-4D5B-899A-E69DA3418111}" srcOrd="4" destOrd="0" presId="urn:microsoft.com/office/officeart/2005/8/layout/default"/>
    <dgm:cxn modelId="{304A7711-21EB-458B-84DD-008A6FFBE7B6}" type="presParOf" srcId="{1A3DB784-120A-458C-991C-29885650BE00}" destId="{EB3ED7EE-3B5D-48A1-A79B-3520FD0FADA9}" srcOrd="5" destOrd="0" presId="urn:microsoft.com/office/officeart/2005/8/layout/default"/>
    <dgm:cxn modelId="{7DCC50A0-9123-4AA3-A5B1-E5DCA3E33A8D}" type="presParOf" srcId="{1A3DB784-120A-458C-991C-29885650BE00}" destId="{6900EF0A-BBA4-47A1-A2F1-50D68426B5C1}" srcOrd="6" destOrd="0" presId="urn:microsoft.com/office/officeart/2005/8/layout/default"/>
    <dgm:cxn modelId="{BBC09159-2BAD-433E-B97C-F819F8173630}" type="presParOf" srcId="{1A3DB784-120A-458C-991C-29885650BE00}" destId="{68AC58C0-72E4-4E09-BB7C-768089CA4F3E}" srcOrd="7" destOrd="0" presId="urn:microsoft.com/office/officeart/2005/8/layout/default"/>
    <dgm:cxn modelId="{5D59499D-64A5-490B-A5F9-B10628A78620}" type="presParOf" srcId="{1A3DB784-120A-458C-991C-29885650BE00}" destId="{FC392233-7734-4832-8D5E-DC07B4E384E8}" srcOrd="8" destOrd="0" presId="urn:microsoft.com/office/officeart/2005/8/layout/default"/>
    <dgm:cxn modelId="{931BE36B-DDD7-40E1-ABB1-3BBC14320325}" type="presParOf" srcId="{1A3DB784-120A-458C-991C-29885650BE00}" destId="{15FE2093-CD78-4E71-92A2-CFBDF1551A6D}" srcOrd="9" destOrd="0" presId="urn:microsoft.com/office/officeart/2005/8/layout/default"/>
    <dgm:cxn modelId="{E7774FE9-8050-4378-835E-C1EB36EACE47}" type="presParOf" srcId="{1A3DB784-120A-458C-991C-29885650BE00}" destId="{8F7CD62C-35B7-4DA8-93AC-523846D631D3}" srcOrd="10" destOrd="0" presId="urn:microsoft.com/office/officeart/2005/8/layout/default"/>
    <dgm:cxn modelId="{1A2DB791-D212-4660-92F6-CA786B9CC092}" type="presParOf" srcId="{1A3DB784-120A-458C-991C-29885650BE00}" destId="{E119BF15-7737-4C93-B7C4-963692FD85C3}" srcOrd="11" destOrd="0" presId="urn:microsoft.com/office/officeart/2005/8/layout/default"/>
    <dgm:cxn modelId="{44A5D1C2-2410-4EC7-BA3F-8A10F2098DB3}" type="presParOf" srcId="{1A3DB784-120A-458C-991C-29885650BE00}" destId="{F5552A84-7939-4D19-BDCC-F8D620C14E93}" srcOrd="12" destOrd="0" presId="urn:microsoft.com/office/officeart/2005/8/layout/default"/>
    <dgm:cxn modelId="{579F09C7-48AB-4FF3-8C94-5670C36A059C}" type="presParOf" srcId="{1A3DB784-120A-458C-991C-29885650BE00}" destId="{EC3ABCB9-9341-46C0-B7A4-1A80395BEB60}" srcOrd="13" destOrd="0" presId="urn:microsoft.com/office/officeart/2005/8/layout/default"/>
    <dgm:cxn modelId="{3FC07109-683D-46B5-8912-F6E64FFEAD28}" type="presParOf" srcId="{1A3DB784-120A-458C-991C-29885650BE00}" destId="{00ACD5DF-40C0-4E9E-ABD5-2F2F1262BB00}" srcOrd="14" destOrd="0" presId="urn:microsoft.com/office/officeart/2005/8/layout/default"/>
    <dgm:cxn modelId="{D1408D82-B8DF-426A-9BD2-641C03CD9EBC}" type="presParOf" srcId="{1A3DB784-120A-458C-991C-29885650BE00}" destId="{7CC62E01-4DF5-4572-BC16-79030F19DE3B}" srcOrd="15" destOrd="0" presId="urn:microsoft.com/office/officeart/2005/8/layout/default"/>
    <dgm:cxn modelId="{8BC909DC-FA44-4C91-A237-594EE7669C94}" type="presParOf" srcId="{1A3DB784-120A-458C-991C-29885650BE00}" destId="{F9BC4B44-8592-4AA7-8355-CEFAB1E12F58}" srcOrd="16" destOrd="0" presId="urn:microsoft.com/office/officeart/2005/8/layout/default"/>
    <dgm:cxn modelId="{9D9FEA40-CD63-47C3-AC36-4203CECA50EA}" type="presParOf" srcId="{1A3DB784-120A-458C-991C-29885650BE00}" destId="{7F94540B-D53E-4BED-9E8D-56378EFBA65D}" srcOrd="17" destOrd="0" presId="urn:microsoft.com/office/officeart/2005/8/layout/default"/>
    <dgm:cxn modelId="{DD9A9E5A-1F31-466D-BE42-6CDEA651159B}" type="presParOf" srcId="{1A3DB784-120A-458C-991C-29885650BE00}" destId="{76B113C0-A51A-4485-A2C6-DEAB971BD9FA}" srcOrd="18" destOrd="0" presId="urn:microsoft.com/office/officeart/2005/8/layout/default"/>
    <dgm:cxn modelId="{FA9787F4-6C5B-4DF1-A1FC-4A15D5F9239A}" type="presParOf" srcId="{1A3DB784-120A-458C-991C-29885650BE00}" destId="{E698CE2A-55BC-42ED-8305-D451419B1960}" srcOrd="19" destOrd="0" presId="urn:microsoft.com/office/officeart/2005/8/layout/default"/>
    <dgm:cxn modelId="{0E0AB7B3-EA61-459D-970C-69BB14DEA7AA}" type="presParOf" srcId="{1A3DB784-120A-458C-991C-29885650BE00}" destId="{B62F577A-884E-4494-9BF8-EF926342953F}" srcOrd="20" destOrd="0" presId="urn:microsoft.com/office/officeart/2005/8/layout/default"/>
    <dgm:cxn modelId="{F97B1160-C0E6-421D-B9CE-1E104594DD7B}" type="presParOf" srcId="{1A3DB784-120A-458C-991C-29885650BE00}" destId="{75715FAB-A186-409E-B86A-75750CC96DFA}" srcOrd="21" destOrd="0" presId="urn:microsoft.com/office/officeart/2005/8/layout/default"/>
    <dgm:cxn modelId="{0259F102-5CBD-4F3F-AA65-162BCAD64690}" type="presParOf" srcId="{1A3DB784-120A-458C-991C-29885650BE00}" destId="{99E300D3-9406-4E73-85AC-B900697CF100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490051-0CC9-4FE5-9EE6-9D9CF015D0F1}" type="doc">
      <dgm:prSet loTypeId="urn:microsoft.com/office/officeart/2005/8/layout/cycle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CA"/>
        </a:p>
      </dgm:t>
    </dgm:pt>
    <dgm:pt modelId="{BA88F5E6-9786-4D27-A595-6EA56AD271DE}">
      <dgm:prSet phldrT="[Texte]"/>
      <dgm:spPr/>
      <dgm:t>
        <a:bodyPr/>
        <a:lstStyle/>
        <a:p>
          <a:r>
            <a:rPr lang="fr-CA" dirty="0"/>
            <a:t>Étape 1: Concertation</a:t>
          </a:r>
        </a:p>
      </dgm:t>
    </dgm:pt>
    <dgm:pt modelId="{AC23FB67-82CB-40D1-9564-E531AE058B2F}" type="parTrans" cxnId="{66336125-86EE-41A6-9A91-ACC47BBF60C4}">
      <dgm:prSet/>
      <dgm:spPr/>
      <dgm:t>
        <a:bodyPr/>
        <a:lstStyle/>
        <a:p>
          <a:endParaRPr lang="fr-CA"/>
        </a:p>
      </dgm:t>
    </dgm:pt>
    <dgm:pt modelId="{7E97EE7B-BE5E-42E3-A66E-F8DEBB21DDB7}" type="sibTrans" cxnId="{66336125-86EE-41A6-9A91-ACC47BBF60C4}">
      <dgm:prSet/>
      <dgm:spPr>
        <a:ln w="76200">
          <a:solidFill>
            <a:schemeClr val="accent4"/>
          </a:solidFill>
        </a:ln>
      </dgm:spPr>
      <dgm:t>
        <a:bodyPr/>
        <a:lstStyle/>
        <a:p>
          <a:endParaRPr lang="fr-CA"/>
        </a:p>
      </dgm:t>
    </dgm:pt>
    <dgm:pt modelId="{2C5A5D44-0C07-4212-9B8D-83C793FB6913}">
      <dgm:prSet phldrT="[Texte]"/>
      <dgm:spPr/>
      <dgm:t>
        <a:bodyPr/>
        <a:lstStyle/>
        <a:p>
          <a:r>
            <a:rPr lang="fr-CA" dirty="0"/>
            <a:t>Étape 2:</a:t>
          </a:r>
        </a:p>
        <a:p>
          <a:r>
            <a:rPr lang="fr-CA" dirty="0"/>
            <a:t>État de la situation (diagnostic)</a:t>
          </a:r>
        </a:p>
      </dgm:t>
    </dgm:pt>
    <dgm:pt modelId="{127A49F5-CFCA-4580-A052-44F63DFCAAE8}" type="parTrans" cxnId="{1046C451-8FC6-4170-8724-AB5E30E90CC7}">
      <dgm:prSet/>
      <dgm:spPr/>
      <dgm:t>
        <a:bodyPr/>
        <a:lstStyle/>
        <a:p>
          <a:endParaRPr lang="fr-CA"/>
        </a:p>
      </dgm:t>
    </dgm:pt>
    <dgm:pt modelId="{B1C70886-B755-46FD-B5CF-C52263E05283}" type="sibTrans" cxnId="{1046C451-8FC6-4170-8724-AB5E30E90CC7}">
      <dgm:prSet/>
      <dgm:spPr>
        <a:ln w="76200">
          <a:solidFill>
            <a:srgbClr val="A1F536"/>
          </a:solidFill>
        </a:ln>
      </dgm:spPr>
      <dgm:t>
        <a:bodyPr/>
        <a:lstStyle/>
        <a:p>
          <a:endParaRPr lang="fr-CA"/>
        </a:p>
      </dgm:t>
    </dgm:pt>
    <dgm:pt modelId="{585E2E11-412C-4D90-B6EB-340DCE172648}">
      <dgm:prSet phldrT="[Texte]"/>
      <dgm:spPr/>
      <dgm:t>
        <a:bodyPr/>
        <a:lstStyle/>
        <a:p>
          <a:r>
            <a:rPr lang="fr-CA" dirty="0"/>
            <a:t>Étape 3:</a:t>
          </a:r>
        </a:p>
        <a:p>
          <a:r>
            <a:rPr lang="fr-CA" dirty="0"/>
            <a:t>Vision rassembleuse</a:t>
          </a:r>
        </a:p>
      </dgm:t>
    </dgm:pt>
    <dgm:pt modelId="{C0FEF22C-5400-488A-8BE0-5C7885A5288A}" type="parTrans" cxnId="{4E50ED0D-8EE3-4C45-A032-CD2791B76F98}">
      <dgm:prSet/>
      <dgm:spPr/>
      <dgm:t>
        <a:bodyPr/>
        <a:lstStyle/>
        <a:p>
          <a:endParaRPr lang="fr-CA"/>
        </a:p>
      </dgm:t>
    </dgm:pt>
    <dgm:pt modelId="{CE56F81F-BCFF-4795-AC1D-62930721E1B7}" type="sibTrans" cxnId="{4E50ED0D-8EE3-4C45-A032-CD2791B76F98}">
      <dgm:prSet/>
      <dgm:spPr>
        <a:ln w="76200">
          <a:solidFill>
            <a:srgbClr val="8BF297"/>
          </a:solidFill>
        </a:ln>
      </dgm:spPr>
      <dgm:t>
        <a:bodyPr/>
        <a:lstStyle/>
        <a:p>
          <a:endParaRPr lang="fr-CA"/>
        </a:p>
      </dgm:t>
    </dgm:pt>
    <dgm:pt modelId="{484E4878-662B-49BE-B157-885CC62C27D1}">
      <dgm:prSet phldrT="[Texte]"/>
      <dgm:spPr/>
      <dgm:t>
        <a:bodyPr/>
        <a:lstStyle/>
        <a:p>
          <a:r>
            <a:rPr lang="fr-CA" dirty="0"/>
            <a:t>Étape 4:</a:t>
          </a:r>
        </a:p>
        <a:p>
          <a:r>
            <a:rPr lang="fr-CA" dirty="0"/>
            <a:t>Mise en œuvre </a:t>
          </a:r>
        </a:p>
      </dgm:t>
    </dgm:pt>
    <dgm:pt modelId="{2A239F59-0BAD-419E-BD2E-AE2B6DC90FBD}" type="parTrans" cxnId="{2578391B-C64D-4762-ABF3-10B30ECA77DA}">
      <dgm:prSet/>
      <dgm:spPr/>
      <dgm:t>
        <a:bodyPr/>
        <a:lstStyle/>
        <a:p>
          <a:endParaRPr lang="fr-CA"/>
        </a:p>
      </dgm:t>
    </dgm:pt>
    <dgm:pt modelId="{B53B821B-7F8C-44A2-A0DF-1D7DE18E7A2A}" type="sibTrans" cxnId="{2578391B-C64D-4762-ABF3-10B30ECA77DA}">
      <dgm:prSet/>
      <dgm:spPr>
        <a:ln w="76200">
          <a:solidFill>
            <a:srgbClr val="97EDDB"/>
          </a:solidFill>
        </a:ln>
      </dgm:spPr>
      <dgm:t>
        <a:bodyPr/>
        <a:lstStyle/>
        <a:p>
          <a:endParaRPr lang="fr-CA"/>
        </a:p>
      </dgm:t>
    </dgm:pt>
    <dgm:pt modelId="{EB7C5F4D-547D-4A0A-8D6C-264A226D03DA}">
      <dgm:prSet phldrT="[Texte]"/>
      <dgm:spPr/>
      <dgm:t>
        <a:bodyPr/>
        <a:lstStyle/>
        <a:p>
          <a:r>
            <a:rPr lang="fr-CA" dirty="0"/>
            <a:t>Étape 5:</a:t>
          </a:r>
        </a:p>
        <a:p>
          <a:r>
            <a:rPr lang="fr-CA" dirty="0"/>
            <a:t>Évaluation</a:t>
          </a:r>
        </a:p>
      </dgm:t>
    </dgm:pt>
    <dgm:pt modelId="{AA6E56E5-9073-4F07-A630-8690D3822513}" type="parTrans" cxnId="{0A48DFCD-175B-4E25-82A0-42377BE79A82}">
      <dgm:prSet/>
      <dgm:spPr/>
      <dgm:t>
        <a:bodyPr/>
        <a:lstStyle/>
        <a:p>
          <a:endParaRPr lang="fr-CA"/>
        </a:p>
      </dgm:t>
    </dgm:pt>
    <dgm:pt modelId="{3C2B4B09-C204-4AF0-8234-9481606EDC83}" type="sibTrans" cxnId="{0A48DFCD-175B-4E25-82A0-42377BE79A82}">
      <dgm:prSet/>
      <dgm:spPr>
        <a:ln w="76200">
          <a:solidFill>
            <a:srgbClr val="CBDFF2"/>
          </a:solidFill>
        </a:ln>
      </dgm:spPr>
      <dgm:t>
        <a:bodyPr/>
        <a:lstStyle/>
        <a:p>
          <a:endParaRPr lang="fr-CA"/>
        </a:p>
      </dgm:t>
    </dgm:pt>
    <dgm:pt modelId="{D8326028-87FD-4E78-94F5-66CFC82F4D46}" type="pres">
      <dgm:prSet presAssocID="{6D490051-0CC9-4FE5-9EE6-9D9CF015D0F1}" presName="cycle" presStyleCnt="0">
        <dgm:presLayoutVars>
          <dgm:dir/>
          <dgm:resizeHandles val="exact"/>
        </dgm:presLayoutVars>
      </dgm:prSet>
      <dgm:spPr/>
    </dgm:pt>
    <dgm:pt modelId="{60BD5643-085E-400F-AA00-3C3179AEC5F4}" type="pres">
      <dgm:prSet presAssocID="{BA88F5E6-9786-4D27-A595-6EA56AD271DE}" presName="node" presStyleLbl="node1" presStyleIdx="0" presStyleCnt="5">
        <dgm:presLayoutVars>
          <dgm:bulletEnabled val="1"/>
        </dgm:presLayoutVars>
      </dgm:prSet>
      <dgm:spPr/>
    </dgm:pt>
    <dgm:pt modelId="{4B63C3F9-824D-404A-BA7C-740CCEE9AC73}" type="pres">
      <dgm:prSet presAssocID="{BA88F5E6-9786-4D27-A595-6EA56AD271DE}" presName="spNode" presStyleCnt="0"/>
      <dgm:spPr/>
    </dgm:pt>
    <dgm:pt modelId="{ACB2E8E8-21B6-4FE6-9FFC-6054B01187AE}" type="pres">
      <dgm:prSet presAssocID="{7E97EE7B-BE5E-42E3-A66E-F8DEBB21DDB7}" presName="sibTrans" presStyleLbl="sibTrans1D1" presStyleIdx="0" presStyleCnt="5"/>
      <dgm:spPr/>
    </dgm:pt>
    <dgm:pt modelId="{D9F3C556-6B08-4C60-8EEE-6CD167526ED1}" type="pres">
      <dgm:prSet presAssocID="{2C5A5D44-0C07-4212-9B8D-83C793FB6913}" presName="node" presStyleLbl="node1" presStyleIdx="1" presStyleCnt="5">
        <dgm:presLayoutVars>
          <dgm:bulletEnabled val="1"/>
        </dgm:presLayoutVars>
      </dgm:prSet>
      <dgm:spPr/>
    </dgm:pt>
    <dgm:pt modelId="{675586C5-C903-4B04-88C7-36A85A299838}" type="pres">
      <dgm:prSet presAssocID="{2C5A5D44-0C07-4212-9B8D-83C793FB6913}" presName="spNode" presStyleCnt="0"/>
      <dgm:spPr/>
    </dgm:pt>
    <dgm:pt modelId="{18ACE76E-374F-4E89-A351-46B9A1AEDC27}" type="pres">
      <dgm:prSet presAssocID="{B1C70886-B755-46FD-B5CF-C52263E05283}" presName="sibTrans" presStyleLbl="sibTrans1D1" presStyleIdx="1" presStyleCnt="5"/>
      <dgm:spPr/>
    </dgm:pt>
    <dgm:pt modelId="{45CD1AA6-2FA5-47BB-98C2-8255DCD2EB49}" type="pres">
      <dgm:prSet presAssocID="{585E2E11-412C-4D90-B6EB-340DCE172648}" presName="node" presStyleLbl="node1" presStyleIdx="2" presStyleCnt="5">
        <dgm:presLayoutVars>
          <dgm:bulletEnabled val="1"/>
        </dgm:presLayoutVars>
      </dgm:prSet>
      <dgm:spPr/>
    </dgm:pt>
    <dgm:pt modelId="{93BB064A-7110-44EC-8AD9-AB166952B851}" type="pres">
      <dgm:prSet presAssocID="{585E2E11-412C-4D90-B6EB-340DCE172648}" presName="spNode" presStyleCnt="0"/>
      <dgm:spPr/>
    </dgm:pt>
    <dgm:pt modelId="{30AB03A0-DD7B-4779-BBDE-F87BD1370660}" type="pres">
      <dgm:prSet presAssocID="{CE56F81F-BCFF-4795-AC1D-62930721E1B7}" presName="sibTrans" presStyleLbl="sibTrans1D1" presStyleIdx="2" presStyleCnt="5"/>
      <dgm:spPr/>
    </dgm:pt>
    <dgm:pt modelId="{F8E7EE8A-AB6F-4902-B004-08D3A1B6760A}" type="pres">
      <dgm:prSet presAssocID="{484E4878-662B-49BE-B157-885CC62C27D1}" presName="node" presStyleLbl="node1" presStyleIdx="3" presStyleCnt="5">
        <dgm:presLayoutVars>
          <dgm:bulletEnabled val="1"/>
        </dgm:presLayoutVars>
      </dgm:prSet>
      <dgm:spPr/>
    </dgm:pt>
    <dgm:pt modelId="{AFD9701C-B702-466A-A293-8196F043E456}" type="pres">
      <dgm:prSet presAssocID="{484E4878-662B-49BE-B157-885CC62C27D1}" presName="spNode" presStyleCnt="0"/>
      <dgm:spPr/>
    </dgm:pt>
    <dgm:pt modelId="{29E529B3-E36F-4732-BE84-E714FA35F611}" type="pres">
      <dgm:prSet presAssocID="{B53B821B-7F8C-44A2-A0DF-1D7DE18E7A2A}" presName="sibTrans" presStyleLbl="sibTrans1D1" presStyleIdx="3" presStyleCnt="5"/>
      <dgm:spPr/>
    </dgm:pt>
    <dgm:pt modelId="{635210A9-92C3-45BD-A8B1-D5137391B8E5}" type="pres">
      <dgm:prSet presAssocID="{EB7C5F4D-547D-4A0A-8D6C-264A226D03DA}" presName="node" presStyleLbl="node1" presStyleIdx="4" presStyleCnt="5">
        <dgm:presLayoutVars>
          <dgm:bulletEnabled val="1"/>
        </dgm:presLayoutVars>
      </dgm:prSet>
      <dgm:spPr/>
    </dgm:pt>
    <dgm:pt modelId="{A372D588-DF37-4E53-B0D5-180AA50C85D9}" type="pres">
      <dgm:prSet presAssocID="{EB7C5F4D-547D-4A0A-8D6C-264A226D03DA}" presName="spNode" presStyleCnt="0"/>
      <dgm:spPr/>
    </dgm:pt>
    <dgm:pt modelId="{4CA38650-2166-4BF7-87C8-9AB1419A1263}" type="pres">
      <dgm:prSet presAssocID="{3C2B4B09-C204-4AF0-8234-9481606EDC83}" presName="sibTrans" presStyleLbl="sibTrans1D1" presStyleIdx="4" presStyleCnt="5"/>
      <dgm:spPr/>
    </dgm:pt>
  </dgm:ptLst>
  <dgm:cxnLst>
    <dgm:cxn modelId="{C3F33800-3131-4CD7-AD0A-7E860023609B}" type="presOf" srcId="{B1C70886-B755-46FD-B5CF-C52263E05283}" destId="{18ACE76E-374F-4E89-A351-46B9A1AEDC27}" srcOrd="0" destOrd="0" presId="urn:microsoft.com/office/officeart/2005/8/layout/cycle5"/>
    <dgm:cxn modelId="{4E50ED0D-8EE3-4C45-A032-CD2791B76F98}" srcId="{6D490051-0CC9-4FE5-9EE6-9D9CF015D0F1}" destId="{585E2E11-412C-4D90-B6EB-340DCE172648}" srcOrd="2" destOrd="0" parTransId="{C0FEF22C-5400-488A-8BE0-5C7885A5288A}" sibTransId="{CE56F81F-BCFF-4795-AC1D-62930721E1B7}"/>
    <dgm:cxn modelId="{3E778412-4CE3-4928-BFB1-4E6371D2D4F2}" type="presOf" srcId="{2C5A5D44-0C07-4212-9B8D-83C793FB6913}" destId="{D9F3C556-6B08-4C60-8EEE-6CD167526ED1}" srcOrd="0" destOrd="0" presId="urn:microsoft.com/office/officeart/2005/8/layout/cycle5"/>
    <dgm:cxn modelId="{32506015-2126-4546-8E6E-6AF25C9FC87C}" type="presOf" srcId="{7E97EE7B-BE5E-42E3-A66E-F8DEBB21DDB7}" destId="{ACB2E8E8-21B6-4FE6-9FFC-6054B01187AE}" srcOrd="0" destOrd="0" presId="urn:microsoft.com/office/officeart/2005/8/layout/cycle5"/>
    <dgm:cxn modelId="{2578391B-C64D-4762-ABF3-10B30ECA77DA}" srcId="{6D490051-0CC9-4FE5-9EE6-9D9CF015D0F1}" destId="{484E4878-662B-49BE-B157-885CC62C27D1}" srcOrd="3" destOrd="0" parTransId="{2A239F59-0BAD-419E-BD2E-AE2B6DC90FBD}" sibTransId="{B53B821B-7F8C-44A2-A0DF-1D7DE18E7A2A}"/>
    <dgm:cxn modelId="{DEF04B1B-2F8B-4806-B88A-FB72CF578AF2}" type="presOf" srcId="{EB7C5F4D-547D-4A0A-8D6C-264A226D03DA}" destId="{635210A9-92C3-45BD-A8B1-D5137391B8E5}" srcOrd="0" destOrd="0" presId="urn:microsoft.com/office/officeart/2005/8/layout/cycle5"/>
    <dgm:cxn modelId="{CC63BF22-44F9-4435-9C21-1F7B5273186E}" type="presOf" srcId="{585E2E11-412C-4D90-B6EB-340DCE172648}" destId="{45CD1AA6-2FA5-47BB-98C2-8255DCD2EB49}" srcOrd="0" destOrd="0" presId="urn:microsoft.com/office/officeart/2005/8/layout/cycle5"/>
    <dgm:cxn modelId="{66336125-86EE-41A6-9A91-ACC47BBF60C4}" srcId="{6D490051-0CC9-4FE5-9EE6-9D9CF015D0F1}" destId="{BA88F5E6-9786-4D27-A595-6EA56AD271DE}" srcOrd="0" destOrd="0" parTransId="{AC23FB67-82CB-40D1-9564-E531AE058B2F}" sibTransId="{7E97EE7B-BE5E-42E3-A66E-F8DEBB21DDB7}"/>
    <dgm:cxn modelId="{2415BD64-AF82-4844-8D99-D2FDBE8B42EC}" type="presOf" srcId="{3C2B4B09-C204-4AF0-8234-9481606EDC83}" destId="{4CA38650-2166-4BF7-87C8-9AB1419A1263}" srcOrd="0" destOrd="0" presId="urn:microsoft.com/office/officeart/2005/8/layout/cycle5"/>
    <dgm:cxn modelId="{1046C451-8FC6-4170-8724-AB5E30E90CC7}" srcId="{6D490051-0CC9-4FE5-9EE6-9D9CF015D0F1}" destId="{2C5A5D44-0C07-4212-9B8D-83C793FB6913}" srcOrd="1" destOrd="0" parTransId="{127A49F5-CFCA-4580-A052-44F63DFCAAE8}" sibTransId="{B1C70886-B755-46FD-B5CF-C52263E05283}"/>
    <dgm:cxn modelId="{BF394386-9A21-449F-A916-86F20ED36996}" type="presOf" srcId="{B53B821B-7F8C-44A2-A0DF-1D7DE18E7A2A}" destId="{29E529B3-E36F-4732-BE84-E714FA35F611}" srcOrd="0" destOrd="0" presId="urn:microsoft.com/office/officeart/2005/8/layout/cycle5"/>
    <dgm:cxn modelId="{5A8241B5-DED6-4C65-BAA3-2AD9D9F8EDAC}" type="presOf" srcId="{BA88F5E6-9786-4D27-A595-6EA56AD271DE}" destId="{60BD5643-085E-400F-AA00-3C3179AEC5F4}" srcOrd="0" destOrd="0" presId="urn:microsoft.com/office/officeart/2005/8/layout/cycle5"/>
    <dgm:cxn modelId="{A99375B8-60F4-41FA-95B6-AEB533AF2C46}" type="presOf" srcId="{484E4878-662B-49BE-B157-885CC62C27D1}" destId="{F8E7EE8A-AB6F-4902-B004-08D3A1B6760A}" srcOrd="0" destOrd="0" presId="urn:microsoft.com/office/officeart/2005/8/layout/cycle5"/>
    <dgm:cxn modelId="{A16FB0CA-67D6-4C1A-95E0-18C5DCA51785}" type="presOf" srcId="{6D490051-0CC9-4FE5-9EE6-9D9CF015D0F1}" destId="{D8326028-87FD-4E78-94F5-66CFC82F4D46}" srcOrd="0" destOrd="0" presId="urn:microsoft.com/office/officeart/2005/8/layout/cycle5"/>
    <dgm:cxn modelId="{0A48DFCD-175B-4E25-82A0-42377BE79A82}" srcId="{6D490051-0CC9-4FE5-9EE6-9D9CF015D0F1}" destId="{EB7C5F4D-547D-4A0A-8D6C-264A226D03DA}" srcOrd="4" destOrd="0" parTransId="{AA6E56E5-9073-4F07-A630-8690D3822513}" sibTransId="{3C2B4B09-C204-4AF0-8234-9481606EDC83}"/>
    <dgm:cxn modelId="{A2A034F3-2C30-4B65-8B5F-EC366F2A21F2}" type="presOf" srcId="{CE56F81F-BCFF-4795-AC1D-62930721E1B7}" destId="{30AB03A0-DD7B-4779-BBDE-F87BD1370660}" srcOrd="0" destOrd="0" presId="urn:microsoft.com/office/officeart/2005/8/layout/cycle5"/>
    <dgm:cxn modelId="{7DCBB14B-E8C8-42EC-A42D-D90A91854A84}" type="presParOf" srcId="{D8326028-87FD-4E78-94F5-66CFC82F4D46}" destId="{60BD5643-085E-400F-AA00-3C3179AEC5F4}" srcOrd="0" destOrd="0" presId="urn:microsoft.com/office/officeart/2005/8/layout/cycle5"/>
    <dgm:cxn modelId="{B56F08AB-8BEA-4DE3-8A50-7D21E2ECCC58}" type="presParOf" srcId="{D8326028-87FD-4E78-94F5-66CFC82F4D46}" destId="{4B63C3F9-824D-404A-BA7C-740CCEE9AC73}" srcOrd="1" destOrd="0" presId="urn:microsoft.com/office/officeart/2005/8/layout/cycle5"/>
    <dgm:cxn modelId="{9DF0614E-D47A-4997-840F-FE27272001B3}" type="presParOf" srcId="{D8326028-87FD-4E78-94F5-66CFC82F4D46}" destId="{ACB2E8E8-21B6-4FE6-9FFC-6054B01187AE}" srcOrd="2" destOrd="0" presId="urn:microsoft.com/office/officeart/2005/8/layout/cycle5"/>
    <dgm:cxn modelId="{BBEACC77-1883-465B-8E14-413811FA40FB}" type="presParOf" srcId="{D8326028-87FD-4E78-94F5-66CFC82F4D46}" destId="{D9F3C556-6B08-4C60-8EEE-6CD167526ED1}" srcOrd="3" destOrd="0" presId="urn:microsoft.com/office/officeart/2005/8/layout/cycle5"/>
    <dgm:cxn modelId="{E7801D0F-8706-45BA-9394-B715D14C58D9}" type="presParOf" srcId="{D8326028-87FD-4E78-94F5-66CFC82F4D46}" destId="{675586C5-C903-4B04-88C7-36A85A299838}" srcOrd="4" destOrd="0" presId="urn:microsoft.com/office/officeart/2005/8/layout/cycle5"/>
    <dgm:cxn modelId="{7E48F6D5-BD45-4F48-92FB-D33B334892E0}" type="presParOf" srcId="{D8326028-87FD-4E78-94F5-66CFC82F4D46}" destId="{18ACE76E-374F-4E89-A351-46B9A1AEDC27}" srcOrd="5" destOrd="0" presId="urn:microsoft.com/office/officeart/2005/8/layout/cycle5"/>
    <dgm:cxn modelId="{62E8CAC1-A586-44CD-AEF8-E2526F1FCCFF}" type="presParOf" srcId="{D8326028-87FD-4E78-94F5-66CFC82F4D46}" destId="{45CD1AA6-2FA5-47BB-98C2-8255DCD2EB49}" srcOrd="6" destOrd="0" presId="urn:microsoft.com/office/officeart/2005/8/layout/cycle5"/>
    <dgm:cxn modelId="{1F9285E7-321E-4FAF-BD07-03EEF7E7499F}" type="presParOf" srcId="{D8326028-87FD-4E78-94F5-66CFC82F4D46}" destId="{93BB064A-7110-44EC-8AD9-AB166952B851}" srcOrd="7" destOrd="0" presId="urn:microsoft.com/office/officeart/2005/8/layout/cycle5"/>
    <dgm:cxn modelId="{1F8E9BE6-E8BD-4349-8892-7EE21AA701DA}" type="presParOf" srcId="{D8326028-87FD-4E78-94F5-66CFC82F4D46}" destId="{30AB03A0-DD7B-4779-BBDE-F87BD1370660}" srcOrd="8" destOrd="0" presId="urn:microsoft.com/office/officeart/2005/8/layout/cycle5"/>
    <dgm:cxn modelId="{BB8BBB8A-C6BE-4592-9D5A-53B635D54E67}" type="presParOf" srcId="{D8326028-87FD-4E78-94F5-66CFC82F4D46}" destId="{F8E7EE8A-AB6F-4902-B004-08D3A1B6760A}" srcOrd="9" destOrd="0" presId="urn:microsoft.com/office/officeart/2005/8/layout/cycle5"/>
    <dgm:cxn modelId="{296438C8-5D81-4235-978D-68FCE9F83AF7}" type="presParOf" srcId="{D8326028-87FD-4E78-94F5-66CFC82F4D46}" destId="{AFD9701C-B702-466A-A293-8196F043E456}" srcOrd="10" destOrd="0" presId="urn:microsoft.com/office/officeart/2005/8/layout/cycle5"/>
    <dgm:cxn modelId="{EFAED0BA-CF01-4A6E-A269-1940D77ED329}" type="presParOf" srcId="{D8326028-87FD-4E78-94F5-66CFC82F4D46}" destId="{29E529B3-E36F-4732-BE84-E714FA35F611}" srcOrd="11" destOrd="0" presId="urn:microsoft.com/office/officeart/2005/8/layout/cycle5"/>
    <dgm:cxn modelId="{01AE2894-6496-45DB-9367-F6064E2DD06C}" type="presParOf" srcId="{D8326028-87FD-4E78-94F5-66CFC82F4D46}" destId="{635210A9-92C3-45BD-A8B1-D5137391B8E5}" srcOrd="12" destOrd="0" presId="urn:microsoft.com/office/officeart/2005/8/layout/cycle5"/>
    <dgm:cxn modelId="{EF85B65D-B163-40FB-AF4E-FD6A37383BED}" type="presParOf" srcId="{D8326028-87FD-4E78-94F5-66CFC82F4D46}" destId="{A372D588-DF37-4E53-B0D5-180AA50C85D9}" srcOrd="13" destOrd="0" presId="urn:microsoft.com/office/officeart/2005/8/layout/cycle5"/>
    <dgm:cxn modelId="{118DA365-FFD7-4564-A390-D245A7A4FD03}" type="presParOf" srcId="{D8326028-87FD-4E78-94F5-66CFC82F4D46}" destId="{4CA38650-2166-4BF7-87C8-9AB1419A1263}" srcOrd="14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80261-E0EA-4957-AE86-074E8DC156C5}">
      <dsp:nvSpPr>
        <dsp:cNvPr id="0" name=""/>
        <dsp:cNvSpPr/>
      </dsp:nvSpPr>
      <dsp:spPr>
        <a:xfrm>
          <a:off x="0" y="53363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Cuisines collectives</a:t>
          </a:r>
          <a:endParaRPr lang="en-US" sz="1400" kern="1200" dirty="0"/>
        </a:p>
      </dsp:txBody>
      <dsp:txXfrm>
        <a:off x="0" y="53363"/>
        <a:ext cx="1443631" cy="866178"/>
      </dsp:txXfrm>
    </dsp:sp>
    <dsp:sp modelId="{57F2B057-7751-47A7-8E61-046002E58A03}">
      <dsp:nvSpPr>
        <dsp:cNvPr id="0" name=""/>
        <dsp:cNvSpPr/>
      </dsp:nvSpPr>
      <dsp:spPr>
        <a:xfrm>
          <a:off x="1587994" y="53363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/>
            <a:t>Ateliers éducatifs</a:t>
          </a:r>
          <a:endParaRPr lang="en-US" sz="1400" kern="1200"/>
        </a:p>
      </dsp:txBody>
      <dsp:txXfrm>
        <a:off x="1587994" y="53363"/>
        <a:ext cx="1443631" cy="866178"/>
      </dsp:txXfrm>
    </dsp:sp>
    <dsp:sp modelId="{0431060E-9588-4D5B-899A-E69DA3418111}">
      <dsp:nvSpPr>
        <dsp:cNvPr id="0" name=""/>
        <dsp:cNvSpPr/>
      </dsp:nvSpPr>
      <dsp:spPr>
        <a:xfrm>
          <a:off x="3175989" y="53363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Infrastructures alimentaires</a:t>
          </a:r>
          <a:endParaRPr lang="en-US" sz="1400" kern="1200" dirty="0"/>
        </a:p>
      </dsp:txBody>
      <dsp:txXfrm>
        <a:off x="3175989" y="53363"/>
        <a:ext cx="1443631" cy="866178"/>
      </dsp:txXfrm>
    </dsp:sp>
    <dsp:sp modelId="{6900EF0A-BBA4-47A1-A2F1-50D68426B5C1}">
      <dsp:nvSpPr>
        <dsp:cNvPr id="0" name=""/>
        <dsp:cNvSpPr/>
      </dsp:nvSpPr>
      <dsp:spPr>
        <a:xfrm>
          <a:off x="0" y="1063905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Mise en valeur du terroir</a:t>
          </a:r>
          <a:endParaRPr lang="en-US" sz="1400" kern="1200" dirty="0"/>
        </a:p>
      </dsp:txBody>
      <dsp:txXfrm>
        <a:off x="0" y="1063905"/>
        <a:ext cx="1443631" cy="866178"/>
      </dsp:txXfrm>
    </dsp:sp>
    <dsp:sp modelId="{FC392233-7734-4832-8D5E-DC07B4E384E8}">
      <dsp:nvSpPr>
        <dsp:cNvPr id="0" name=""/>
        <dsp:cNvSpPr/>
      </dsp:nvSpPr>
      <dsp:spPr>
        <a:xfrm>
          <a:off x="1587994" y="1063905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/>
            <a:t>Groupes citoyens</a:t>
          </a:r>
          <a:endParaRPr lang="en-US" sz="1400" kern="1200"/>
        </a:p>
      </dsp:txBody>
      <dsp:txXfrm>
        <a:off x="1587994" y="1063905"/>
        <a:ext cx="1443631" cy="866178"/>
      </dsp:txXfrm>
    </dsp:sp>
    <dsp:sp modelId="{8F7CD62C-35B7-4DA8-93AC-523846D631D3}">
      <dsp:nvSpPr>
        <dsp:cNvPr id="0" name=""/>
        <dsp:cNvSpPr/>
      </dsp:nvSpPr>
      <dsp:spPr>
        <a:xfrm>
          <a:off x="3175989" y="1063905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Changement de réglementation</a:t>
          </a:r>
          <a:endParaRPr lang="en-US" sz="1400" kern="1200" dirty="0"/>
        </a:p>
      </dsp:txBody>
      <dsp:txXfrm>
        <a:off x="3175989" y="1063905"/>
        <a:ext cx="1443631" cy="866178"/>
      </dsp:txXfrm>
    </dsp:sp>
    <dsp:sp modelId="{F5552A84-7939-4D19-BDCC-F8D620C14E93}">
      <dsp:nvSpPr>
        <dsp:cNvPr id="0" name=""/>
        <dsp:cNvSpPr/>
      </dsp:nvSpPr>
      <dsp:spPr>
        <a:xfrm>
          <a:off x="0" y="2074448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/>
            <a:t>Implication des entreprises dans la communauté</a:t>
          </a:r>
          <a:endParaRPr lang="en-US" sz="1400" kern="1200"/>
        </a:p>
      </dsp:txBody>
      <dsp:txXfrm>
        <a:off x="0" y="2074448"/>
        <a:ext cx="1443631" cy="866178"/>
      </dsp:txXfrm>
    </dsp:sp>
    <dsp:sp modelId="{00ACD5DF-40C0-4E9E-ABD5-2F2F1262BB00}">
      <dsp:nvSpPr>
        <dsp:cNvPr id="0" name=""/>
        <dsp:cNvSpPr/>
      </dsp:nvSpPr>
      <dsp:spPr>
        <a:xfrm>
          <a:off x="1587994" y="2074448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/>
            <a:t>Marchés publics</a:t>
          </a:r>
          <a:endParaRPr lang="en-US" sz="1400" kern="1200"/>
        </a:p>
      </dsp:txBody>
      <dsp:txXfrm>
        <a:off x="1587994" y="2074448"/>
        <a:ext cx="1443631" cy="866178"/>
      </dsp:txXfrm>
    </dsp:sp>
    <dsp:sp modelId="{F9BC4B44-8592-4AA7-8355-CEFAB1E12F58}">
      <dsp:nvSpPr>
        <dsp:cNvPr id="0" name=""/>
        <dsp:cNvSpPr/>
      </dsp:nvSpPr>
      <dsp:spPr>
        <a:xfrm>
          <a:off x="3175989" y="2074448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Mutualisation</a:t>
          </a:r>
          <a:r>
            <a:rPr lang="en-US" sz="1400" kern="1200" dirty="0"/>
            <a:t> des </a:t>
          </a:r>
          <a:r>
            <a:rPr lang="en-US" sz="1400" kern="1200" dirty="0" err="1"/>
            <a:t>ressources</a:t>
          </a:r>
          <a:r>
            <a:rPr lang="en-US" sz="1400" kern="1200" dirty="0"/>
            <a:t> </a:t>
          </a:r>
        </a:p>
      </dsp:txBody>
      <dsp:txXfrm>
        <a:off x="3175989" y="2074448"/>
        <a:ext cx="1443631" cy="866178"/>
      </dsp:txXfrm>
    </dsp:sp>
    <dsp:sp modelId="{76B113C0-A51A-4485-A2C6-DEAB971BD9FA}">
      <dsp:nvSpPr>
        <dsp:cNvPr id="0" name=""/>
        <dsp:cNvSpPr/>
      </dsp:nvSpPr>
      <dsp:spPr>
        <a:xfrm>
          <a:off x="0" y="3084990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Agriculture urbaine</a:t>
          </a:r>
          <a:endParaRPr lang="en-US" sz="1400" kern="1200" dirty="0"/>
        </a:p>
      </dsp:txBody>
      <dsp:txXfrm>
        <a:off x="0" y="3084990"/>
        <a:ext cx="1443631" cy="866178"/>
      </dsp:txXfrm>
    </dsp:sp>
    <dsp:sp modelId="{B62F577A-884E-4494-9BF8-EF926342953F}">
      <dsp:nvSpPr>
        <dsp:cNvPr id="0" name=""/>
        <dsp:cNvSpPr/>
      </dsp:nvSpPr>
      <dsp:spPr>
        <a:xfrm>
          <a:off x="1602272" y="3056796"/>
          <a:ext cx="1443631" cy="866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Aménagements comestibles</a:t>
          </a:r>
          <a:endParaRPr lang="en-US" sz="1400" kern="1200" dirty="0"/>
        </a:p>
      </dsp:txBody>
      <dsp:txXfrm>
        <a:off x="1602272" y="3056796"/>
        <a:ext cx="1443631" cy="866178"/>
      </dsp:txXfrm>
    </dsp:sp>
    <dsp:sp modelId="{99E300D3-9406-4E73-85AC-B900697CF100}">
      <dsp:nvSpPr>
        <dsp:cNvPr id="0" name=""/>
        <dsp:cNvSpPr/>
      </dsp:nvSpPr>
      <dsp:spPr>
        <a:xfrm>
          <a:off x="3175989" y="3084990"/>
          <a:ext cx="1443631" cy="866178"/>
        </a:xfrm>
        <a:prstGeom prst="rect">
          <a:avLst/>
        </a:prstGeom>
        <a:blipFill rotWithShape="0">
          <a:blip xmlns:r="http://schemas.openxmlformats.org/officeDocument/2006/relationships" r:embed="rId1"/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Et bien plus…</a:t>
          </a:r>
          <a:endParaRPr lang="en-US" sz="1400" kern="1200" dirty="0"/>
        </a:p>
      </dsp:txBody>
      <dsp:txXfrm>
        <a:off x="3175989" y="3084990"/>
        <a:ext cx="1443631" cy="8661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D5643-085E-400F-AA00-3C3179AEC5F4}">
      <dsp:nvSpPr>
        <dsp:cNvPr id="0" name=""/>
        <dsp:cNvSpPr/>
      </dsp:nvSpPr>
      <dsp:spPr>
        <a:xfrm>
          <a:off x="3315763" y="659"/>
          <a:ext cx="1814597" cy="117948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Étape 1: Concertation</a:t>
          </a:r>
        </a:p>
      </dsp:txBody>
      <dsp:txXfrm>
        <a:off x="3373341" y="58237"/>
        <a:ext cx="1699441" cy="1064332"/>
      </dsp:txXfrm>
    </dsp:sp>
    <dsp:sp modelId="{ACB2E8E8-21B6-4FE6-9FFC-6054B01187AE}">
      <dsp:nvSpPr>
        <dsp:cNvPr id="0" name=""/>
        <dsp:cNvSpPr/>
      </dsp:nvSpPr>
      <dsp:spPr>
        <a:xfrm>
          <a:off x="1867314" y="590403"/>
          <a:ext cx="4711495" cy="4711495"/>
        </a:xfrm>
        <a:custGeom>
          <a:avLst/>
          <a:gdLst/>
          <a:ahLst/>
          <a:cxnLst/>
          <a:rect l="0" t="0" r="0" b="0"/>
          <a:pathLst>
            <a:path>
              <a:moveTo>
                <a:pt x="3505959" y="299887"/>
              </a:moveTo>
              <a:arcTo wR="2355747" hR="2355747" stAng="17953567" swAng="1211329"/>
            </a:path>
          </a:pathLst>
        </a:custGeom>
        <a:noFill/>
        <a:ln w="76200" cap="flat" cmpd="sng" algn="ctr">
          <a:solidFill>
            <a:schemeClr val="accent4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F3C556-6B08-4C60-8EEE-6CD167526ED1}">
      <dsp:nvSpPr>
        <dsp:cNvPr id="0" name=""/>
        <dsp:cNvSpPr/>
      </dsp:nvSpPr>
      <dsp:spPr>
        <a:xfrm>
          <a:off x="5556213" y="1628441"/>
          <a:ext cx="1814597" cy="1179488"/>
        </a:xfrm>
        <a:prstGeom prst="roundRect">
          <a:avLst/>
        </a:prstGeom>
        <a:solidFill>
          <a:schemeClr val="accent4">
            <a:hueOff val="1649984"/>
            <a:satOff val="-7300"/>
            <a:lumOff val="-12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Étape 2: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État de la situation (diagnostic)</a:t>
          </a:r>
        </a:p>
      </dsp:txBody>
      <dsp:txXfrm>
        <a:off x="5613791" y="1686019"/>
        <a:ext cx="1699441" cy="1064332"/>
      </dsp:txXfrm>
    </dsp:sp>
    <dsp:sp modelId="{18ACE76E-374F-4E89-A351-46B9A1AEDC27}">
      <dsp:nvSpPr>
        <dsp:cNvPr id="0" name=""/>
        <dsp:cNvSpPr/>
      </dsp:nvSpPr>
      <dsp:spPr>
        <a:xfrm>
          <a:off x="1867314" y="590403"/>
          <a:ext cx="4711495" cy="4711495"/>
        </a:xfrm>
        <a:custGeom>
          <a:avLst/>
          <a:gdLst/>
          <a:ahLst/>
          <a:cxnLst/>
          <a:rect l="0" t="0" r="0" b="0"/>
          <a:pathLst>
            <a:path>
              <a:moveTo>
                <a:pt x="4705841" y="2518867"/>
              </a:moveTo>
              <a:arcTo wR="2355747" hR="2355747" stAng="21838231" swAng="1359564"/>
            </a:path>
          </a:pathLst>
        </a:custGeom>
        <a:noFill/>
        <a:ln w="76200" cap="flat" cmpd="sng" algn="ctr">
          <a:solidFill>
            <a:srgbClr val="A1F536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CD1AA6-2FA5-47BB-98C2-8255DCD2EB49}">
      <dsp:nvSpPr>
        <dsp:cNvPr id="0" name=""/>
        <dsp:cNvSpPr/>
      </dsp:nvSpPr>
      <dsp:spPr>
        <a:xfrm>
          <a:off x="4700437" y="4262247"/>
          <a:ext cx="1814597" cy="1179488"/>
        </a:xfrm>
        <a:prstGeom prst="roundRect">
          <a:avLst/>
        </a:prstGeom>
        <a:solidFill>
          <a:schemeClr val="accent4">
            <a:hueOff val="3299968"/>
            <a:satOff val="-14601"/>
            <a:lumOff val="-24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Étape 3: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Vision rassembleuse</a:t>
          </a:r>
        </a:p>
      </dsp:txBody>
      <dsp:txXfrm>
        <a:off x="4758015" y="4319825"/>
        <a:ext cx="1699441" cy="1064332"/>
      </dsp:txXfrm>
    </dsp:sp>
    <dsp:sp modelId="{30AB03A0-DD7B-4779-BBDE-F87BD1370660}">
      <dsp:nvSpPr>
        <dsp:cNvPr id="0" name=""/>
        <dsp:cNvSpPr/>
      </dsp:nvSpPr>
      <dsp:spPr>
        <a:xfrm>
          <a:off x="1867314" y="590403"/>
          <a:ext cx="4711495" cy="4711495"/>
        </a:xfrm>
        <a:custGeom>
          <a:avLst/>
          <a:gdLst/>
          <a:ahLst/>
          <a:cxnLst/>
          <a:rect l="0" t="0" r="0" b="0"/>
          <a:pathLst>
            <a:path>
              <a:moveTo>
                <a:pt x="2644771" y="4693698"/>
              </a:moveTo>
              <a:arcTo wR="2355747" hR="2355747" stAng="4977161" swAng="845678"/>
            </a:path>
          </a:pathLst>
        </a:custGeom>
        <a:noFill/>
        <a:ln w="76200" cap="flat" cmpd="sng" algn="ctr">
          <a:solidFill>
            <a:srgbClr val="8BF297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E7EE8A-AB6F-4902-B004-08D3A1B6760A}">
      <dsp:nvSpPr>
        <dsp:cNvPr id="0" name=""/>
        <dsp:cNvSpPr/>
      </dsp:nvSpPr>
      <dsp:spPr>
        <a:xfrm>
          <a:off x="1931090" y="4262247"/>
          <a:ext cx="1814597" cy="1179488"/>
        </a:xfrm>
        <a:prstGeom prst="roundRect">
          <a:avLst/>
        </a:prstGeom>
        <a:solidFill>
          <a:schemeClr val="accent4">
            <a:hueOff val="4949952"/>
            <a:satOff val="-21901"/>
            <a:lumOff val="-36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Étape 4: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Mise en œuvre </a:t>
          </a:r>
        </a:p>
      </dsp:txBody>
      <dsp:txXfrm>
        <a:off x="1988668" y="4319825"/>
        <a:ext cx="1699441" cy="1064332"/>
      </dsp:txXfrm>
    </dsp:sp>
    <dsp:sp modelId="{29E529B3-E36F-4732-BE84-E714FA35F611}">
      <dsp:nvSpPr>
        <dsp:cNvPr id="0" name=""/>
        <dsp:cNvSpPr/>
      </dsp:nvSpPr>
      <dsp:spPr>
        <a:xfrm>
          <a:off x="1867314" y="590403"/>
          <a:ext cx="4711495" cy="4711495"/>
        </a:xfrm>
        <a:custGeom>
          <a:avLst/>
          <a:gdLst/>
          <a:ahLst/>
          <a:cxnLst/>
          <a:rect l="0" t="0" r="0" b="0"/>
          <a:pathLst>
            <a:path>
              <a:moveTo>
                <a:pt x="249897" y="3411655"/>
              </a:moveTo>
              <a:arcTo wR="2355747" hR="2355747" stAng="9202205" swAng="1359564"/>
            </a:path>
          </a:pathLst>
        </a:custGeom>
        <a:noFill/>
        <a:ln w="76200" cap="flat" cmpd="sng" algn="ctr">
          <a:solidFill>
            <a:srgbClr val="97EDDB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5210A9-92C3-45BD-A8B1-D5137391B8E5}">
      <dsp:nvSpPr>
        <dsp:cNvPr id="0" name=""/>
        <dsp:cNvSpPr/>
      </dsp:nvSpPr>
      <dsp:spPr>
        <a:xfrm>
          <a:off x="1075314" y="1628441"/>
          <a:ext cx="1814597" cy="1179488"/>
        </a:xfrm>
        <a:prstGeom prst="round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Étape 5: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Évaluation</a:t>
          </a:r>
        </a:p>
      </dsp:txBody>
      <dsp:txXfrm>
        <a:off x="1132892" y="1686019"/>
        <a:ext cx="1699441" cy="1064332"/>
      </dsp:txXfrm>
    </dsp:sp>
    <dsp:sp modelId="{4CA38650-2166-4BF7-87C8-9AB1419A1263}">
      <dsp:nvSpPr>
        <dsp:cNvPr id="0" name=""/>
        <dsp:cNvSpPr/>
      </dsp:nvSpPr>
      <dsp:spPr>
        <a:xfrm>
          <a:off x="1867314" y="590403"/>
          <a:ext cx="4711495" cy="4711495"/>
        </a:xfrm>
        <a:custGeom>
          <a:avLst/>
          <a:gdLst/>
          <a:ahLst/>
          <a:cxnLst/>
          <a:rect l="0" t="0" r="0" b="0"/>
          <a:pathLst>
            <a:path>
              <a:moveTo>
                <a:pt x="566696" y="823154"/>
              </a:moveTo>
              <a:arcTo wR="2355747" hR="2355747" stAng="13235104" swAng="1211329"/>
            </a:path>
          </a:pathLst>
        </a:custGeom>
        <a:noFill/>
        <a:ln w="76200" cap="flat" cmpd="sng" algn="ctr">
          <a:solidFill>
            <a:srgbClr val="CBDFF2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02812-496A-4CC3-9EE1-A6A03A995798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4" name="Espace réservé de l'image de diapositiv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E2B4C-A9AB-402D-99AF-B0CAA5930FE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0945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CE2B4C-A9AB-402D-99AF-B0CAA5930FE5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11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4131D-76DC-4615-A4FF-5382A8230766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998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36148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3391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451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4189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85701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25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7100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1907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976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60479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1748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756CEDD2-3B7E-456A-A875-71DB51E59933}" type="datetimeFigureOut">
              <a:rPr lang="fr-CA" smtClean="0"/>
              <a:t>2025-08-11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53DCFAE-44C2-4395-9337-60BF34CE7D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815519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png"/><Relationship Id="rId4" Type="http://schemas.openxmlformats.org/officeDocument/2006/relationships/diagramData" Target="../diagrams/data1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microsoft.com/office/2007/relationships/diagramDrawing" Target="../diagrams/drawing2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diagramColors" Target="../diagrams/colors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diagramQuickStyle" Target="../diagrams/quickStyle2.xml"/><Relationship Id="rId5" Type="http://schemas.openxmlformats.org/officeDocument/2006/relationships/tags" Target="../tags/tag11.xml"/><Relationship Id="rId10" Type="http://schemas.openxmlformats.org/officeDocument/2006/relationships/diagramLayout" Target="../diagrams/layout2.xml"/><Relationship Id="rId4" Type="http://schemas.openxmlformats.org/officeDocument/2006/relationships/tags" Target="../tags/tag10.xml"/><Relationship Id="rId9" Type="http://schemas.openxmlformats.org/officeDocument/2006/relationships/diagramData" Target="../diagrams/data2.xml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20.xm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slide" Target="slide18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slide" Target="slide16.xml"/><Relationship Id="rId5" Type="http://schemas.openxmlformats.org/officeDocument/2006/relationships/image" Target="../media/image14.png"/><Relationship Id="rId10" Type="http://schemas.openxmlformats.org/officeDocument/2006/relationships/slide" Target="slide14.xml"/><Relationship Id="rId4" Type="http://schemas.openxmlformats.org/officeDocument/2006/relationships/image" Target="../media/image13.png"/><Relationship Id="rId9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47766EE-4192-4B2D-A5A0-F60F9A5F7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Vue de dessus de fruits et légumes différents">
            <a:extLst>
              <a:ext uri="{FF2B5EF4-FFF2-40B4-BE49-F238E27FC236}">
                <a16:creationId xmlns:a16="http://schemas.microsoft.com/office/drawing/2014/main" id="{7D0CC8B8-A303-8611-AEB8-E6F7DA13D8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33" b="567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655438" y="838201"/>
            <a:ext cx="7098161" cy="4549051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C19484-D1A7-56E8-1390-5226164A2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5473" y="1593812"/>
            <a:ext cx="5541054" cy="1655378"/>
          </a:xfrm>
        </p:spPr>
        <p:txBody>
          <a:bodyPr>
            <a:normAutofit/>
          </a:bodyPr>
          <a:lstStyle/>
          <a:p>
            <a:r>
              <a:rPr lang="fr-CA" sz="4100" dirty="0"/>
              <a:t>communauté nourricière de </a:t>
            </a:r>
            <a:r>
              <a:rPr lang="fr-CA" sz="4100" dirty="0" err="1"/>
              <a:t>Girardville</a:t>
            </a:r>
            <a:endParaRPr lang="fr-CA" sz="41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AFB2AFE-C6E5-06C0-EC53-9AD6DF453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5067" y="3458737"/>
            <a:ext cx="5161866" cy="1718967"/>
          </a:xfrm>
        </p:spPr>
        <p:txBody>
          <a:bodyPr>
            <a:normAutofit/>
          </a:bodyPr>
          <a:lstStyle/>
          <a:p>
            <a:r>
              <a:rPr lang="fr-CA" dirty="0"/>
              <a:t>Présentation du plan de développement de la communauté nourricière de </a:t>
            </a:r>
            <a:r>
              <a:rPr lang="fr-CA" dirty="0" err="1"/>
              <a:t>Girardville</a:t>
            </a:r>
            <a:endParaRPr lang="fr-CA" dirty="0"/>
          </a:p>
          <a:p>
            <a:r>
              <a:rPr lang="fr-CA" dirty="0"/>
              <a:t>11 août 2025</a:t>
            </a:r>
          </a:p>
        </p:txBody>
      </p:sp>
    </p:spTree>
    <p:extLst>
      <p:ext uri="{BB962C8B-B14F-4D97-AF65-F5344CB8AC3E}">
        <p14:creationId xmlns:p14="http://schemas.microsoft.com/office/powerpoint/2010/main" val="291771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4E6480-C4B1-02F7-B978-C6BBABA1F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E8336FE-57DE-5656-7BF6-B7B88A45A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C8C6A5-4980-91CF-E7BD-2926AC16E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38DCF1-4BC1-C5C7-7B5A-4C7D06E53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BC5C6F9-7E3A-B40D-A6FB-717A2F7FF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B284123-6DF7-F38A-E985-778626E9C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8F3887B-BF6F-FAAE-2428-7D32A3D10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2C360E4-5245-A0CA-817F-EACC4D5938BC}"/>
              </a:ext>
            </a:extLst>
          </p:cNvPr>
          <p:cNvSpPr/>
          <p:nvPr/>
        </p:nvSpPr>
        <p:spPr>
          <a:xfrm>
            <a:off x="0" y="0"/>
            <a:ext cx="6592529" cy="6838140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913" tIns="109913" rIns="109913" bIns="109913" numCol="1" spcCol="1270" anchor="ctr" anchorCtr="0">
            <a:noAutofit/>
          </a:bodyPr>
          <a:lstStyle/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lang="fr-CA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5804EE9-C1C7-DE03-A285-62FD131F2E4A}"/>
              </a:ext>
            </a:extLst>
          </p:cNvPr>
          <p:cNvSpPr txBox="1"/>
          <p:nvPr/>
        </p:nvSpPr>
        <p:spPr>
          <a:xfrm>
            <a:off x="7241458" y="2967335"/>
            <a:ext cx="3510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5400" dirty="0"/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3082000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56AEAD-EAD2-CAD7-248C-69BEE17BE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8ED287B-56DC-689D-44A2-41C097370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58F8D0D-EC3F-E02C-4AD9-9387EE9E1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A4115A6-D968-CFE2-CF09-0C7A0BAC6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AFCFEA0-6CC5-EC75-C91B-B5B90DD5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4B05F53-EFE7-E6B8-EAFB-1D6C1E3ED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5F9FB94-6BC2-0B62-4A38-3C5F0A238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B5E04D7-A2B3-3A10-7275-3B65AEF85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38"/>
            <a:ext cx="4412021" cy="5684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Portrait Diagnostic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C7658314-F4AE-FB31-2552-DBD270108769}"/>
              </a:ext>
            </a:extLst>
          </p:cNvPr>
          <p:cNvSpPr/>
          <p:nvPr/>
        </p:nvSpPr>
        <p:spPr>
          <a:xfrm>
            <a:off x="221314" y="578576"/>
            <a:ext cx="958557" cy="994269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913" tIns="109913" rIns="109913" bIns="109913" numCol="1" spcCol="1270" anchor="ctr" anchorCtr="0">
            <a:noAutofit/>
          </a:bodyPr>
          <a:lstStyle/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lang="fr-CA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699F8A-234F-3F5F-5554-D4D7184653A5}"/>
              </a:ext>
            </a:extLst>
          </p:cNvPr>
          <p:cNvSpPr txBox="1"/>
          <p:nvPr/>
        </p:nvSpPr>
        <p:spPr>
          <a:xfrm>
            <a:off x="1401097" y="929148"/>
            <a:ext cx="172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Production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B7BF197-87D2-FD27-2021-1E8F8B92EEBE}"/>
              </a:ext>
            </a:extLst>
          </p:cNvPr>
          <p:cNvSpPr txBox="1"/>
          <p:nvPr/>
        </p:nvSpPr>
        <p:spPr>
          <a:xfrm>
            <a:off x="-48065" y="1754973"/>
            <a:ext cx="5576081" cy="4611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/>
              <a:t>35 km</a:t>
            </a:r>
            <a:r>
              <a:rPr lang="fr-CA" sz="2000" dirty="0">
                <a:cs typeface="Calibri" panose="020F0502020204030204" pitchFamily="34" charset="0"/>
              </a:rPr>
              <a:t>² de surfaces cultivées (14 </a:t>
            </a:r>
            <a:r>
              <a:rPr lang="fr-CA" sz="2000" dirty="0"/>
              <a:t>km</a:t>
            </a:r>
            <a:r>
              <a:rPr lang="fr-CA" sz="2000" dirty="0">
                <a:cs typeface="Calibri" panose="020F0502020204030204" pitchFamily="34" charset="0"/>
              </a:rPr>
              <a:t>² appartenant à des sociétés de gestion)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>
                <a:cs typeface="Calibri" panose="020F0502020204030204" pitchFamily="34" charset="0"/>
              </a:rPr>
              <a:t>25 entreprises agricoles enregistrées (12 entreprises de petits fruits)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>
                <a:cs typeface="Calibri" panose="020F0502020204030204" pitchFamily="34" charset="0"/>
              </a:rPr>
              <a:t>Fermes de production animale et laitières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ea typeface="Aptos" panose="020B0004020202020204" pitchFamily="34" charset="0"/>
                <a:cs typeface="Calibri" panose="020F0502020204030204" pitchFamily="34" charset="0"/>
              </a:rPr>
              <a:t>Forte autoproduction alimentaire des </a:t>
            </a:r>
            <a:r>
              <a:rPr lang="fr-CA" sz="2000" kern="100" dirty="0" err="1">
                <a:effectLst/>
                <a:ea typeface="Aptos" panose="020B0004020202020204" pitchFamily="34" charset="0"/>
                <a:cs typeface="Calibri" panose="020F0502020204030204" pitchFamily="34" charset="0"/>
              </a:rPr>
              <a:t>Girardvillois</a:t>
            </a:r>
            <a:r>
              <a:rPr lang="fr-CA" sz="2000" kern="100" dirty="0">
                <a:effectLst/>
                <a:ea typeface="Aptos" panose="020B0004020202020204" pitchFamily="34" charset="0"/>
                <a:cs typeface="Calibri" panose="020F0502020204030204" pitchFamily="34" charset="0"/>
              </a:rPr>
              <a:t> et </a:t>
            </a:r>
            <a:r>
              <a:rPr lang="fr-CA" sz="2000" kern="100" dirty="0" err="1">
                <a:effectLst/>
                <a:ea typeface="Aptos" panose="020B0004020202020204" pitchFamily="34" charset="0"/>
                <a:cs typeface="Calibri" panose="020F0502020204030204" pitchFamily="34" charset="0"/>
              </a:rPr>
              <a:t>Girardvilloises</a:t>
            </a:r>
            <a:r>
              <a:rPr lang="fr-CA" sz="2000" kern="100" dirty="0">
                <a:effectLst/>
                <a:ea typeface="Aptos" panose="020B0004020202020204" pitchFamily="34" charset="0"/>
                <a:cs typeface="Calibri" panose="020F0502020204030204" pitchFamily="34" charset="0"/>
              </a:rPr>
              <a:t>, dont le jardinage et la chasse 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>
                <a:effectLst/>
                <a:ea typeface="Aptos" panose="020B0004020202020204" pitchFamily="34" charset="0"/>
                <a:cs typeface="Calibri" panose="020F0502020204030204" pitchFamily="34" charset="0"/>
              </a:rPr>
              <a:t>Réglementation municipale permettant les potagers en façade, les serres et l’élevage de poules à domicile 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000" dirty="0">
                <a:cs typeface="Calibri" panose="020F0502020204030204" pitchFamily="34" charset="0"/>
              </a:rPr>
              <a:t>Aucun jardin collectif ou communautaire mais une forêt nourricière implantée depuis 5 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  <p:pic>
        <p:nvPicPr>
          <p:cNvPr id="5" name="Image 4" descr="Tableau des réponses au formulaire Forms. Titre de la question : pratiquez vous certaines de ces activités de production et de transformation ?. Nombre de réponses : .">
            <a:extLst>
              <a:ext uri="{FF2B5EF4-FFF2-40B4-BE49-F238E27FC236}">
                <a16:creationId xmlns:a16="http://schemas.microsoft.com/office/drawing/2014/main" id="{48E3E7A5-0EC2-9CB5-94E2-5081B548E6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385"/>
          <a:stretch/>
        </p:blipFill>
        <p:spPr bwMode="auto">
          <a:xfrm>
            <a:off x="5774415" y="2057920"/>
            <a:ext cx="6385699" cy="3779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4733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44AA22-B74F-8D44-E471-E1AAA36FA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82C87AF-2F0A-77B7-D403-03A578C8E6B3}"/>
              </a:ext>
            </a:extLst>
          </p:cNvPr>
          <p:cNvSpPr txBox="1"/>
          <p:nvPr/>
        </p:nvSpPr>
        <p:spPr>
          <a:xfrm>
            <a:off x="1666568" y="973394"/>
            <a:ext cx="2521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Transformation</a:t>
            </a: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48C79F6-11EB-A684-BD81-DAE470FE8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1FB67C-5159-397B-AE20-9B5EEFE24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B795BE-61F6-DF31-6997-C627F4C01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43166C-8DD2-5F06-3AA7-691F604D1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8E15ED-9DBE-5047-C816-3021E33F7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F67A577-14A7-B22F-F0D3-8604E9C3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63C93B21-6DB7-A88F-FF96-7CC4D84C63B5}"/>
              </a:ext>
            </a:extLst>
          </p:cNvPr>
          <p:cNvSpPr/>
          <p:nvPr/>
        </p:nvSpPr>
        <p:spPr>
          <a:xfrm>
            <a:off x="0" y="17579"/>
            <a:ext cx="6577781" cy="6822842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913" tIns="109913" rIns="109913" bIns="109913" numCol="1" spcCol="1270" anchor="ctr" anchorCtr="0">
            <a:noAutofit/>
          </a:bodyPr>
          <a:lstStyle/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lang="fr-CA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80B74F0-C4E6-9E1B-B708-90C1ED6A622F}"/>
              </a:ext>
            </a:extLst>
          </p:cNvPr>
          <p:cNvSpPr txBox="1"/>
          <p:nvPr/>
        </p:nvSpPr>
        <p:spPr>
          <a:xfrm>
            <a:off x="6819094" y="2825983"/>
            <a:ext cx="4650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5400" dirty="0">
                <a:latin typeface="+mj-lt"/>
              </a:rPr>
              <a:t>Transformation</a:t>
            </a:r>
          </a:p>
        </p:txBody>
      </p:sp>
    </p:spTree>
    <p:extLst>
      <p:ext uri="{BB962C8B-B14F-4D97-AF65-F5344CB8AC3E}">
        <p14:creationId xmlns:p14="http://schemas.microsoft.com/office/powerpoint/2010/main" val="711259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41A51E-2780-E75A-B502-7E5DC401D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0BAEBF3-5E62-AE26-1C3D-5A4F04176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50B19B1-B25E-C2A1-214F-BBC3773B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FACE459-00A3-9D11-6F4B-AEBCB18E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1EEE3D4-2436-6BEF-8A38-22020A959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26D735C-DB05-851E-541F-67A27767F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9B0ACBC-2E0D-5AB7-720F-F2AF0F52A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E9E4E32-9BF0-8E0D-628F-FCAE3FD8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38"/>
            <a:ext cx="4412021" cy="5684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Portrait Diagnostic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FFA80560-685C-02F6-50DA-C2E43BB27C62}"/>
              </a:ext>
            </a:extLst>
          </p:cNvPr>
          <p:cNvSpPr/>
          <p:nvPr/>
        </p:nvSpPr>
        <p:spPr>
          <a:xfrm>
            <a:off x="427792" y="578576"/>
            <a:ext cx="1048914" cy="1087992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913" tIns="109913" rIns="109913" bIns="109913" numCol="1" spcCol="1270" anchor="ctr" anchorCtr="0">
            <a:noAutofit/>
          </a:bodyPr>
          <a:lstStyle/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667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lang="fr-CA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2EE632E-FBEE-A681-B223-28EF620DD2C2}"/>
              </a:ext>
            </a:extLst>
          </p:cNvPr>
          <p:cNvSpPr txBox="1"/>
          <p:nvPr/>
        </p:nvSpPr>
        <p:spPr>
          <a:xfrm>
            <a:off x="1666568" y="973394"/>
            <a:ext cx="2521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latin typeface="+mj-lt"/>
              </a:rPr>
              <a:t>Transformation</a:t>
            </a:r>
          </a:p>
        </p:txBody>
      </p:sp>
      <p:pic>
        <p:nvPicPr>
          <p:cNvPr id="2049" name="Image 8" descr="Tableau des réponses au formulaire Forms. Titre de la question : pratiquez vous certaines de ces activités de production et de transformation ?. Nombre de réponses : .">
            <a:extLst>
              <a:ext uri="{FF2B5EF4-FFF2-40B4-BE49-F238E27FC236}">
                <a16:creationId xmlns:a16="http://schemas.microsoft.com/office/drawing/2014/main" id="{1B3EEC40-1086-8286-631F-C0D611D46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80" b="67534"/>
          <a:stretch>
            <a:fillRect/>
          </a:stretch>
        </p:blipFill>
        <p:spPr bwMode="auto">
          <a:xfrm>
            <a:off x="6180650" y="578576"/>
            <a:ext cx="5775376" cy="141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Tableau des réponses au formulaire Forms. Titre de la question : pratiquez vous certaines de ces activités de production et de transformation ?. Nombre de réponses : .">
            <a:extLst>
              <a:ext uri="{FF2B5EF4-FFF2-40B4-BE49-F238E27FC236}">
                <a16:creationId xmlns:a16="http://schemas.microsoft.com/office/drawing/2014/main" id="{3D86C52F-CCFC-321B-DD8F-B255898390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1" t="28526" r="27" b="3040"/>
          <a:stretch/>
        </p:blipFill>
        <p:spPr bwMode="auto">
          <a:xfrm>
            <a:off x="6188792" y="1991032"/>
            <a:ext cx="5775376" cy="35768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5CF61AC-78EE-B8A6-890C-2FA2F24BCCF9}"/>
              </a:ext>
            </a:extLst>
          </p:cNvPr>
          <p:cNvSpPr txBox="1"/>
          <p:nvPr/>
        </p:nvSpPr>
        <p:spPr>
          <a:xfrm>
            <a:off x="-75012" y="1674455"/>
            <a:ext cx="5642949" cy="4854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Deux restaurants opérés par la municipalité</a:t>
            </a:r>
            <a:r>
              <a:rPr lang="fr-CA" kern="1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 boîte à lunch offre un service de restaurant ainsi que des mets préparés 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 marché </a:t>
            </a:r>
            <a:r>
              <a:rPr lang="fr-CA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Girardville</a:t>
            </a: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propose également des mets préparés 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Divers établissements touristiques offrent des repas sur place 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On y retrouve également un restaurant (restaurant Chez Nous) 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 résidence pour personnes âgées compte une cuisine fonctionnelle pour offrir aux résidents des repas frais 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 cannage et les conserves sont assez répandus parmi la population de </a:t>
            </a:r>
            <a:r>
              <a:rPr lang="fr-CA" sz="18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Girardville</a:t>
            </a: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 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CA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 fours à pain sur le territoire.</a:t>
            </a:r>
          </a:p>
        </p:txBody>
      </p:sp>
    </p:spTree>
    <p:extLst>
      <p:ext uri="{BB962C8B-B14F-4D97-AF65-F5344CB8AC3E}">
        <p14:creationId xmlns:p14="http://schemas.microsoft.com/office/powerpoint/2010/main" val="1161634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FBAD96-6872-52A0-DFAB-7AEE009EB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1B001FF-C53C-CA87-0F86-A509124B4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E9D558-1DFB-3C9B-D0E9-83ED0974D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EA42ED0-579C-D756-D566-F815E318D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D361CFF-CB38-D9BD-EBAA-DD3769A3E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C490A8-FA23-2961-E1A9-8BD3318E0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DE4CD76-EAD3-5099-8E5E-B50031D77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68038B9F-44C3-18FC-F67C-087F8DDB7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AACA8A30-30EB-2018-4A32-2F9FCF1E7284}"/>
              </a:ext>
            </a:extLst>
          </p:cNvPr>
          <p:cNvSpPr/>
          <p:nvPr/>
        </p:nvSpPr>
        <p:spPr>
          <a:xfrm>
            <a:off x="0" y="0"/>
            <a:ext cx="6592529" cy="6838139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343" tIns="121343" rIns="121343" bIns="121343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7FCF57-8F6B-501D-F222-452BE4DB2FFA}"/>
              </a:ext>
            </a:extLst>
          </p:cNvPr>
          <p:cNvSpPr txBox="1"/>
          <p:nvPr/>
        </p:nvSpPr>
        <p:spPr>
          <a:xfrm>
            <a:off x="7019556" y="2957404"/>
            <a:ext cx="33481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5400" dirty="0">
                <a:latin typeface="+mj-lt"/>
              </a:rPr>
              <a:t>distribution</a:t>
            </a:r>
          </a:p>
        </p:txBody>
      </p:sp>
    </p:spTree>
    <p:extLst>
      <p:ext uri="{BB962C8B-B14F-4D97-AF65-F5344CB8AC3E}">
        <p14:creationId xmlns:p14="http://schemas.microsoft.com/office/powerpoint/2010/main" val="1415341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40D6ED-E2EB-4E1C-5189-CED51FD89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46FC15C-135D-711B-B7FD-F03241375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B77CD4B-06EE-0EA4-4AEE-C9DB152B4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9E32A59-5405-4540-7782-743086AF2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CAA38D6-7DF0-D2C4-03A9-A9CC48D46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3157EA8-7DEF-9A3D-655B-D4D3BAB37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7415E1C-94E2-39A0-E1DA-2A9F61719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3E75B3-DF19-63B1-A673-B89D94C50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38"/>
            <a:ext cx="4412021" cy="5684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Portrait Diagnostic</a:t>
            </a: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6F2A8B49-7170-FA69-6877-88944298BCB1}"/>
              </a:ext>
            </a:extLst>
          </p:cNvPr>
          <p:cNvSpPr/>
          <p:nvPr/>
        </p:nvSpPr>
        <p:spPr>
          <a:xfrm>
            <a:off x="427792" y="578576"/>
            <a:ext cx="1091570" cy="1132237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343" tIns="121343" rIns="121343" bIns="121343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3CC4EF9-AB80-51BF-E609-6B2D0B752C8D}"/>
              </a:ext>
            </a:extLst>
          </p:cNvPr>
          <p:cNvSpPr txBox="1"/>
          <p:nvPr/>
        </p:nvSpPr>
        <p:spPr>
          <a:xfrm>
            <a:off x="1721228" y="883084"/>
            <a:ext cx="1822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>
                <a:latin typeface="+mj-lt"/>
              </a:rPr>
              <a:t>distribution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C252A77-01B2-B218-DE83-8EAC342BE4B2}"/>
              </a:ext>
            </a:extLst>
          </p:cNvPr>
          <p:cNvSpPr txBox="1"/>
          <p:nvPr/>
        </p:nvSpPr>
        <p:spPr>
          <a:xfrm>
            <a:off x="0" y="2151837"/>
            <a:ext cx="6105832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sz="2000" dirty="0"/>
              <a:t>Le marché </a:t>
            </a:r>
            <a:r>
              <a:rPr lang="fr-CA" sz="2000" dirty="0" err="1"/>
              <a:t>Girardville</a:t>
            </a:r>
            <a:r>
              <a:rPr lang="fr-CA" sz="2000" dirty="0"/>
              <a:t> 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sz="2000" dirty="0"/>
              <a:t>Le dépanneur la boîte à lunch 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sz="2000" dirty="0"/>
              <a:t>Chez Germain 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sz="2000" dirty="0"/>
              <a:t>Vente à la ferme aux Jardins Bio-Forestiers 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sz="2000" dirty="0"/>
              <a:t>Autocueillette de </a:t>
            </a:r>
            <a:r>
              <a:rPr lang="fr-CA" sz="2000" dirty="0" err="1"/>
              <a:t>camerises</a:t>
            </a:r>
            <a:r>
              <a:rPr lang="fr-CA" sz="2000" dirty="0"/>
              <a:t> et de bleuets 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sz="2000" dirty="0"/>
              <a:t>Aide alimentaire auprès du comité du partage.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1192327-C2BD-28C4-1B8D-EFC85AB89ED4}"/>
              </a:ext>
            </a:extLst>
          </p:cNvPr>
          <p:cNvGrpSpPr/>
          <p:nvPr/>
        </p:nvGrpSpPr>
        <p:grpSpPr>
          <a:xfrm>
            <a:off x="5576079" y="737537"/>
            <a:ext cx="6615923" cy="4836568"/>
            <a:chOff x="5567937" y="644004"/>
            <a:chExt cx="6624065" cy="4930101"/>
          </a:xfrm>
        </p:grpSpPr>
        <p:pic>
          <p:nvPicPr>
            <p:cNvPr id="9" name="Image 8" descr="Tableau des réponses au formulaire Forms. Titre de la question : Généralement, d&amp;apos;où proviennent les aliments que vous consommez ?. Nombre de réponses : .">
              <a:extLst>
                <a:ext uri="{FF2B5EF4-FFF2-40B4-BE49-F238E27FC236}">
                  <a16:creationId xmlns:a16="http://schemas.microsoft.com/office/drawing/2014/main" id="{9F525DFB-5AD1-969B-7228-77621922C2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593"/>
            <a:stretch/>
          </p:blipFill>
          <p:spPr bwMode="auto">
            <a:xfrm>
              <a:off x="5567937" y="644004"/>
              <a:ext cx="6624065" cy="3210364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Image 9" descr="Tableau des réponses au formulaire Forms. Titre de la question : Généralement, d&amp;apos;où proviennent les aliments que vous consommez ?. Nombre de réponses : .">
              <a:extLst>
                <a:ext uri="{FF2B5EF4-FFF2-40B4-BE49-F238E27FC236}">
                  <a16:creationId xmlns:a16="http://schemas.microsoft.com/office/drawing/2014/main" id="{F6288904-9EDA-1965-1CE9-722F36ECA9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88" t="43426"/>
            <a:stretch/>
          </p:blipFill>
          <p:spPr bwMode="auto">
            <a:xfrm>
              <a:off x="5576079" y="3854368"/>
              <a:ext cx="6615156" cy="171973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14867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3D2017-986A-ECD8-4E64-B8D775801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5B7ED1B-1C6B-8518-AB94-498A08A4C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1DD333-213D-17BE-E6D3-7AA49A461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8BF947-30C1-DB8A-4D5D-865C6E34E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14F51A-EC3B-EDD6-2418-C8BFAE2A4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484FC56-DE1E-6462-EE87-3AC254794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02CF97-1B70-2E82-E871-CD24BADBD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C67A5868-0C3D-9BCA-811F-654F26498585}"/>
              </a:ext>
            </a:extLst>
          </p:cNvPr>
          <p:cNvSpPr/>
          <p:nvPr/>
        </p:nvSpPr>
        <p:spPr>
          <a:xfrm>
            <a:off x="4916" y="0"/>
            <a:ext cx="7108723" cy="6856615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343" tIns="121343" rIns="121343" bIns="121343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BCBCA6E-FB1C-51AB-F249-56E25B823AD7}"/>
              </a:ext>
            </a:extLst>
          </p:cNvPr>
          <p:cNvSpPr txBox="1"/>
          <p:nvPr/>
        </p:nvSpPr>
        <p:spPr>
          <a:xfrm>
            <a:off x="7261034" y="2966642"/>
            <a:ext cx="45031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5400" dirty="0">
                <a:latin typeface="+mj-lt"/>
              </a:rPr>
              <a:t>Consommation</a:t>
            </a:r>
          </a:p>
        </p:txBody>
      </p:sp>
    </p:spTree>
    <p:extLst>
      <p:ext uri="{BB962C8B-B14F-4D97-AF65-F5344CB8AC3E}">
        <p14:creationId xmlns:p14="http://schemas.microsoft.com/office/powerpoint/2010/main" val="1363590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5B0FF6-D624-9A80-86F0-C04288925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08658C9-DBB5-4FD7-DB9A-E4A61F2BD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87D850-CE26-C161-4C46-54012737B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14F4EC-4513-5DEF-9F96-544145B55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85CCACC-0097-B6D9-75AB-C7EAAF925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C95E4D1-7E29-BDA0-C428-6CF96C421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50E5258-126D-5E3A-9947-B34413878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CA7B8F9-CF22-B127-7ED6-A86BFC66A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38"/>
            <a:ext cx="4412021" cy="5684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Portrait Diagnostic</a:t>
            </a: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8BCE14A1-0A37-A02E-3384-3B9B3BD60A43}"/>
              </a:ext>
            </a:extLst>
          </p:cNvPr>
          <p:cNvSpPr/>
          <p:nvPr/>
        </p:nvSpPr>
        <p:spPr>
          <a:xfrm>
            <a:off x="427791" y="578576"/>
            <a:ext cx="1801461" cy="1868576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343" tIns="121343" rIns="121343" bIns="121343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FA42519-CA99-7713-BBF8-C7C598081A7A}"/>
              </a:ext>
            </a:extLst>
          </p:cNvPr>
          <p:cNvSpPr txBox="1"/>
          <p:nvPr/>
        </p:nvSpPr>
        <p:spPr>
          <a:xfrm>
            <a:off x="2206010" y="1277261"/>
            <a:ext cx="2152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latin typeface="+mj-lt"/>
              </a:rPr>
              <a:t>Consommation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9EB5AB-D053-8B97-8559-38B067887FBD}"/>
              </a:ext>
            </a:extLst>
          </p:cNvPr>
          <p:cNvSpPr txBox="1"/>
          <p:nvPr/>
        </p:nvSpPr>
        <p:spPr>
          <a:xfrm>
            <a:off x="103239" y="2606113"/>
            <a:ext cx="6105832" cy="2967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 marché </a:t>
            </a:r>
            <a:r>
              <a:rPr lang="fr-CA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Girardville</a:t>
            </a:r>
            <a:r>
              <a:rPr lang="fr-CA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 </a:t>
            </a: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 dépanneur la boîte à lunch</a:t>
            </a:r>
            <a:r>
              <a:rPr lang="fr-CA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 </a:t>
            </a: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Chez Germain</a:t>
            </a:r>
            <a:r>
              <a:rPr lang="fr-CA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 </a:t>
            </a: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Vente à la ferme aux Jardins Bio-Forestiers</a:t>
            </a:r>
            <a:r>
              <a:rPr lang="fr-CA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 </a:t>
            </a: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Autocueillette de </a:t>
            </a:r>
            <a:r>
              <a:rPr lang="fr-CA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camerises</a:t>
            </a: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et de bleuets</a:t>
            </a:r>
            <a:r>
              <a:rPr lang="fr-CA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 </a:t>
            </a: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Aide alimentaire auprès du comité du partage.</a:t>
            </a:r>
          </a:p>
        </p:txBody>
      </p:sp>
      <p:pic>
        <p:nvPicPr>
          <p:cNvPr id="9" name="Image 8" descr="Tableau des réponses au formulaire Forms. Titre de la question : En été, quelle serait la part d&amp;apos;aliment locaux dans votre panier d&amp;apos;épicerie ?. Nombre de réponses : 92 réponses.">
            <a:extLst>
              <a:ext uri="{FF2B5EF4-FFF2-40B4-BE49-F238E27FC236}">
                <a16:creationId xmlns:a16="http://schemas.microsoft.com/office/drawing/2014/main" id="{A517EF31-6CC8-F0C5-F466-D5465EAB55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550" y="1196836"/>
            <a:ext cx="6613785" cy="29679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819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543D19-22BD-A4E2-EAA8-192B96C70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5A00DCF-3BDA-1C0F-A9C3-C8DF1DC5D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E2FFA3-4505-CB37-F0AC-4FA527301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367EEE-6B29-DEAB-F2B7-DEC6F1ED7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A54081-BFD7-C08F-BC35-FF91502A7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9920707-0D4B-8D4C-E23E-7C3FC6EF0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5D39B0-5449-BD2D-B609-CE7BED39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448CA7F-0A26-7E1C-892D-1B40A1219B95}"/>
              </a:ext>
            </a:extLst>
          </p:cNvPr>
          <p:cNvSpPr/>
          <p:nvPr/>
        </p:nvSpPr>
        <p:spPr>
          <a:xfrm>
            <a:off x="0" y="0"/>
            <a:ext cx="6611676" cy="6858000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343" tIns="121343" rIns="121343" bIns="121343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E39E58-34B3-631D-119E-B97145EA31DC}"/>
              </a:ext>
            </a:extLst>
          </p:cNvPr>
          <p:cNvSpPr txBox="1"/>
          <p:nvPr/>
        </p:nvSpPr>
        <p:spPr>
          <a:xfrm>
            <a:off x="6823587" y="2136338"/>
            <a:ext cx="53684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5400" dirty="0"/>
              <a:t>Gestion des matières résiduelles</a:t>
            </a:r>
          </a:p>
        </p:txBody>
      </p:sp>
    </p:spTree>
    <p:extLst>
      <p:ext uri="{BB962C8B-B14F-4D97-AF65-F5344CB8AC3E}">
        <p14:creationId xmlns:p14="http://schemas.microsoft.com/office/powerpoint/2010/main" val="3546747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A61B66-8DCB-2CB8-3EAF-6315E8273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579FF8B-96E8-EF3A-F796-D8A0048EB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A0133F-F817-15CD-9D27-AB469B674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AF705A9-49DB-26A6-27F4-2866694E3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FCBC88-378E-768E-1D66-5B340F68A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46EF07C-2158-57D4-B8F4-0875632B2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F95DD01-74A1-63B4-75AD-212B5BDB5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BA8CF9C-5C0F-27FD-419E-9FFCBEFA2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38"/>
            <a:ext cx="4412021" cy="5684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Portrait Diagnostic</a:t>
            </a: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3C82E406-4B6B-EA00-8483-4C40BC565933}"/>
              </a:ext>
            </a:extLst>
          </p:cNvPr>
          <p:cNvSpPr/>
          <p:nvPr/>
        </p:nvSpPr>
        <p:spPr>
          <a:xfrm>
            <a:off x="427791" y="737537"/>
            <a:ext cx="1801461" cy="1868576"/>
          </a:xfrm>
          <a:custGeom>
            <a:avLst/>
            <a:gdLst>
              <a:gd name="connsiteX0" fmla="*/ 0 w 1801461"/>
              <a:gd name="connsiteY0" fmla="*/ 180146 h 1868576"/>
              <a:gd name="connsiteX1" fmla="*/ 180146 w 1801461"/>
              <a:gd name="connsiteY1" fmla="*/ 0 h 1868576"/>
              <a:gd name="connsiteX2" fmla="*/ 1621315 w 1801461"/>
              <a:gd name="connsiteY2" fmla="*/ 0 h 1868576"/>
              <a:gd name="connsiteX3" fmla="*/ 1801461 w 1801461"/>
              <a:gd name="connsiteY3" fmla="*/ 180146 h 1868576"/>
              <a:gd name="connsiteX4" fmla="*/ 1801461 w 1801461"/>
              <a:gd name="connsiteY4" fmla="*/ 1688430 h 1868576"/>
              <a:gd name="connsiteX5" fmla="*/ 1621315 w 1801461"/>
              <a:gd name="connsiteY5" fmla="*/ 1868576 h 1868576"/>
              <a:gd name="connsiteX6" fmla="*/ 180146 w 1801461"/>
              <a:gd name="connsiteY6" fmla="*/ 1868576 h 1868576"/>
              <a:gd name="connsiteX7" fmla="*/ 0 w 1801461"/>
              <a:gd name="connsiteY7" fmla="*/ 1688430 h 1868576"/>
              <a:gd name="connsiteX8" fmla="*/ 0 w 1801461"/>
              <a:gd name="connsiteY8" fmla="*/ 180146 h 18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1461" h="1868576">
                <a:moveTo>
                  <a:pt x="0" y="180146"/>
                </a:moveTo>
                <a:cubicBezTo>
                  <a:pt x="0" y="80654"/>
                  <a:pt x="80654" y="0"/>
                  <a:pt x="180146" y="0"/>
                </a:cubicBezTo>
                <a:lnTo>
                  <a:pt x="1621315" y="0"/>
                </a:lnTo>
                <a:cubicBezTo>
                  <a:pt x="1720807" y="0"/>
                  <a:pt x="1801461" y="80654"/>
                  <a:pt x="1801461" y="180146"/>
                </a:cubicBezTo>
                <a:lnTo>
                  <a:pt x="1801461" y="1688430"/>
                </a:lnTo>
                <a:cubicBezTo>
                  <a:pt x="1801461" y="1787922"/>
                  <a:pt x="1720807" y="1868576"/>
                  <a:pt x="1621315" y="1868576"/>
                </a:cubicBezTo>
                <a:lnTo>
                  <a:pt x="180146" y="1868576"/>
                </a:lnTo>
                <a:cubicBezTo>
                  <a:pt x="80654" y="1868576"/>
                  <a:pt x="0" y="1787922"/>
                  <a:pt x="0" y="1688430"/>
                </a:cubicBezTo>
                <a:lnTo>
                  <a:pt x="0" y="180146"/>
                </a:lnTo>
                <a:close/>
              </a:path>
            </a:pathLst>
          </a:custGeom>
          <a:blipFill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343" tIns="121343" rIns="121343" bIns="121343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EAA943-F0C4-3311-33A2-A553C56D0B99}"/>
              </a:ext>
            </a:extLst>
          </p:cNvPr>
          <p:cNvSpPr txBox="1"/>
          <p:nvPr/>
        </p:nvSpPr>
        <p:spPr>
          <a:xfrm>
            <a:off x="0" y="2855888"/>
            <a:ext cx="5528016" cy="2860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 bacs à compost pour les résidents et régis par la RMR</a:t>
            </a:r>
            <a:r>
              <a:rPr lang="fr-CA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 </a:t>
            </a: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 programme de récupération alimentaire auprès de l’Intermarché par Moisson Saguenay-Lac-Saint-Jean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CA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L’utilisation des déjections animales comme engrais ou comme fertilisant.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D7518D-4EF9-0F23-961D-297DF4A9381F}"/>
              </a:ext>
            </a:extLst>
          </p:cNvPr>
          <p:cNvSpPr txBox="1"/>
          <p:nvPr/>
        </p:nvSpPr>
        <p:spPr>
          <a:xfrm>
            <a:off x="2698955" y="1415845"/>
            <a:ext cx="1809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Gestion des matières résiduelles</a:t>
            </a:r>
          </a:p>
        </p:txBody>
      </p:sp>
    </p:spTree>
    <p:extLst>
      <p:ext uri="{BB962C8B-B14F-4D97-AF65-F5344CB8AC3E}">
        <p14:creationId xmlns:p14="http://schemas.microsoft.com/office/powerpoint/2010/main" val="384631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BD05B8F-44F5-C338-3B21-D4951DAB6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923" y="-249519"/>
            <a:ext cx="5323715" cy="1642970"/>
          </a:xfrm>
        </p:spPr>
        <p:txBody>
          <a:bodyPr anchor="b">
            <a:normAutofit/>
          </a:bodyPr>
          <a:lstStyle/>
          <a:p>
            <a:r>
              <a:rPr lang="fr-CA" sz="4000" dirty="0"/>
              <a:t>Plan de la soirée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E49073-5CA5-A269-14FD-42F3BFE42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2" y="1510809"/>
            <a:ext cx="5654083" cy="4889558"/>
          </a:xfrm>
        </p:spPr>
        <p:txBody>
          <a:bodyPr anchor="t">
            <a:normAutofit/>
          </a:bodyPr>
          <a:lstStyle/>
          <a:p>
            <a:r>
              <a:rPr lang="fr-CA" sz="2000" dirty="0"/>
              <a:t>1 – Qu’est-ce qu’une communauté nourricière ?</a:t>
            </a:r>
          </a:p>
          <a:p>
            <a:pPr lvl="1"/>
            <a:r>
              <a:rPr lang="fr-CA" sz="2000" dirty="0"/>
              <a:t>Objectifs et buts d’une communauté nourricière</a:t>
            </a:r>
          </a:p>
          <a:p>
            <a:pPr lvl="1"/>
            <a:r>
              <a:rPr lang="fr-CA" sz="2000" dirty="0"/>
              <a:t>Étapes de la démarche</a:t>
            </a:r>
          </a:p>
          <a:p>
            <a:r>
              <a:rPr lang="fr-CA" sz="2000" dirty="0"/>
              <a:t>2 – Présentation du portrait diagnostic</a:t>
            </a:r>
          </a:p>
          <a:p>
            <a:pPr lvl="1"/>
            <a:r>
              <a:rPr lang="fr-CA" sz="2000" dirty="0"/>
              <a:t>Territoire</a:t>
            </a:r>
          </a:p>
          <a:p>
            <a:pPr lvl="1"/>
            <a:r>
              <a:rPr lang="fr-CA" sz="2000" dirty="0"/>
              <a:t>Enjeux alimentaires</a:t>
            </a:r>
          </a:p>
          <a:p>
            <a:pPr lvl="1"/>
            <a:r>
              <a:rPr lang="fr-CA" sz="2000" dirty="0"/>
              <a:t>Analyse FFOM</a:t>
            </a:r>
          </a:p>
          <a:p>
            <a:r>
              <a:rPr lang="fr-CA" sz="2000" dirty="0"/>
              <a:t>3 – présentation de la vision et du plan d’action</a:t>
            </a:r>
          </a:p>
          <a:p>
            <a:pPr lvl="1"/>
            <a:r>
              <a:rPr lang="fr-CA" sz="2000" dirty="0"/>
              <a:t>Vision</a:t>
            </a:r>
          </a:p>
          <a:p>
            <a:pPr lvl="1"/>
            <a:r>
              <a:rPr lang="fr-CA" sz="2000" dirty="0"/>
              <a:t>Plan d’action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E2D1C02-814C-1D68-959C-6C4011215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161" t="43979" r="15034" b="9036"/>
          <a:stretch/>
        </p:blipFill>
        <p:spPr>
          <a:xfrm>
            <a:off x="7075967" y="1393451"/>
            <a:ext cx="4170530" cy="410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454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285065-E782-56E3-0AEB-D7D7DB9FA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FD1C5C6-648D-E6ED-4C4D-012CE6E0D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6FBDEA-09FB-5AEF-3116-135F8D208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E39F007-C272-E913-27D6-FBA51CED6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AD4B4B-7288-465E-C983-96E759E60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9C29102-DEC5-A677-BB94-6D44C504C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EBB405A-7CFF-B0EB-1BBA-F9C46724E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que 4" descr="Research avec un remplissage uni">
            <a:extLst>
              <a:ext uri="{FF2B5EF4-FFF2-40B4-BE49-F238E27FC236}">
                <a16:creationId xmlns:a16="http://schemas.microsoft.com/office/drawing/2014/main" id="{84F1AC70-EB44-21B0-0D03-8CC231DD5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0141"/>
            <a:ext cx="6837718" cy="68377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B123C77-4962-7EE3-CA97-1A2948A2B5D9}"/>
              </a:ext>
            </a:extLst>
          </p:cNvPr>
          <p:cNvSpPr txBox="1"/>
          <p:nvPr/>
        </p:nvSpPr>
        <p:spPr>
          <a:xfrm>
            <a:off x="5994964" y="1757353"/>
            <a:ext cx="58206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5400" dirty="0"/>
              <a:t>Analyse des forces, faiblesses, opportunités et menaces</a:t>
            </a:r>
          </a:p>
        </p:txBody>
      </p:sp>
    </p:spTree>
    <p:extLst>
      <p:ext uri="{BB962C8B-B14F-4D97-AF65-F5344CB8AC3E}">
        <p14:creationId xmlns:p14="http://schemas.microsoft.com/office/powerpoint/2010/main" val="912901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E62D22-E6B2-7746-8C4C-4BD2AE2B1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D6CB9B2-BD27-9739-658D-F245353B8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72A9453-4112-3818-7103-6FA43F8DD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19EBE9-3D8C-7D8D-EDD8-E7E9E9CD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9690EFB-5A2E-B963-3EB6-5E25BC146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F54EC2-85AE-2670-B566-001284096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F682F54-8AEB-9629-AFCC-142B8A39F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08E8DD-A6B4-AA14-9A46-260471B32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38"/>
            <a:ext cx="4412021" cy="5684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Portrait Diagnostic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19296D-C5A9-152C-7C4B-BC1C05433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171282"/>
              </p:ext>
            </p:extLst>
          </p:nvPr>
        </p:nvGraphicFramePr>
        <p:xfrm>
          <a:off x="1229895" y="588714"/>
          <a:ext cx="9732209" cy="59133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7488">
                  <a:extLst>
                    <a:ext uri="{9D8B030D-6E8A-4147-A177-3AD203B41FA5}">
                      <a16:colId xmlns:a16="http://schemas.microsoft.com/office/drawing/2014/main" val="181420373"/>
                    </a:ext>
                  </a:extLst>
                </a:gridCol>
                <a:gridCol w="4368386">
                  <a:extLst>
                    <a:ext uri="{9D8B030D-6E8A-4147-A177-3AD203B41FA5}">
                      <a16:colId xmlns:a16="http://schemas.microsoft.com/office/drawing/2014/main" val="2750454488"/>
                    </a:ext>
                  </a:extLst>
                </a:gridCol>
                <a:gridCol w="4350774">
                  <a:extLst>
                    <a:ext uri="{9D8B030D-6E8A-4147-A177-3AD203B41FA5}">
                      <a16:colId xmlns:a16="http://schemas.microsoft.com/office/drawing/2014/main" val="1818274822"/>
                    </a:ext>
                  </a:extLst>
                </a:gridCol>
                <a:gridCol w="455561">
                  <a:extLst>
                    <a:ext uri="{9D8B030D-6E8A-4147-A177-3AD203B41FA5}">
                      <a16:colId xmlns:a16="http://schemas.microsoft.com/office/drawing/2014/main" val="3554377055"/>
                    </a:ext>
                  </a:extLst>
                </a:gridCol>
              </a:tblGrid>
              <a:tr h="704586">
                <a:tc rowSpan="8">
                  <a:txBody>
                    <a:bodyPr/>
                    <a:lstStyle/>
                    <a:p>
                      <a:r>
                        <a:rPr lang="fr-CA" dirty="0"/>
                        <a:t>Positif</a:t>
                      </a:r>
                    </a:p>
                  </a:txBody>
                  <a:tcPr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Faiblesses</a:t>
                      </a: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r>
                        <a:rPr lang="fr-CA" dirty="0"/>
                        <a:t>Négatif</a:t>
                      </a:r>
                    </a:p>
                  </a:txBody>
                  <a:tcPr vert="vert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333772"/>
                  </a:ext>
                </a:extLst>
              </a:tr>
              <a:tr h="375109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Grande proportion de la population produisant de la nourriture (chasse, pêche, cueillette, jardins) 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Manque de relève agricole et pénurie de main-d’œuvre 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22659688"/>
                  </a:ext>
                </a:extLst>
              </a:tr>
              <a:tr h="704586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Forte solidarité de la population avec les producteurs agricoles et les commerces en alimentation 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Peu de productions agricoles passant par des circuits courts 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3405258934"/>
                  </a:ext>
                </a:extLst>
              </a:tr>
              <a:tr h="704586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Soutien de la municipalité et réglementation favorisant l’agriculture urbaine 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Accès aux terres agricoles fragilisé ;</a:t>
                      </a:r>
                      <a:endParaRPr lang="fr-CA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1011912836"/>
                  </a:ext>
                </a:extLst>
              </a:tr>
              <a:tr h="437382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Présence de plusieurs initiatives en lien avec une communauté nourricière;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Peu d’infrastructures d’entreposage et de distribution alimentaire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3398422193"/>
                  </a:ext>
                </a:extLst>
              </a:tr>
              <a:tr h="318566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Forte </a:t>
                      </a:r>
                      <a:r>
                        <a:rPr lang="fr-C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transformation locale</a:t>
                      </a:r>
                      <a:endParaRPr lang="fr-CA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3133509961"/>
                  </a:ext>
                </a:extLst>
              </a:tr>
              <a:tr h="480798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Présence d’un comité d’aide alimentaire 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1258801755"/>
                  </a:ext>
                </a:extLst>
              </a:tr>
              <a:tr h="704586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Épicerie soutenant les produits locaux;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2395043503"/>
                  </a:ext>
                </a:extLst>
              </a:tr>
            </a:tbl>
          </a:graphicData>
        </a:graphic>
      </p:graphicFrame>
      <p:pic>
        <p:nvPicPr>
          <p:cNvPr id="5" name="Graphique 4" descr="Research avec un remplissage uni">
            <a:extLst>
              <a:ext uri="{FF2B5EF4-FFF2-40B4-BE49-F238E27FC236}">
                <a16:creationId xmlns:a16="http://schemas.microsoft.com/office/drawing/2014/main" id="{A4DADF3A-59C4-0759-6C03-8D0839EF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439" y="313074"/>
            <a:ext cx="1361768" cy="13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60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CA29FF-6897-E00A-39BA-C6999AACC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F22DEF2-E353-2794-833C-4BCD4D66B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D91CA55-88E7-4C5C-0911-F2FC22659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B40239-35CD-F500-1273-0C3252FD4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8DFB716-BE7A-A0F7-C914-DE0602CC1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5A0E189-6CD6-3D6B-C2DB-AEFB885D1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70D4EC1-BC6B-0C15-7F8B-0CC4DAF5A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BCC5E63-0F94-8343-781F-84EC9215E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38"/>
            <a:ext cx="4412021" cy="5684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Portrait Diagnostic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08AE69D-FEED-67FA-213B-BAEC8A84F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124300"/>
              </p:ext>
            </p:extLst>
          </p:nvPr>
        </p:nvGraphicFramePr>
        <p:xfrm>
          <a:off x="660984" y="477329"/>
          <a:ext cx="10692495" cy="63705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12497">
                  <a:extLst>
                    <a:ext uri="{9D8B030D-6E8A-4147-A177-3AD203B41FA5}">
                      <a16:colId xmlns:a16="http://schemas.microsoft.com/office/drawing/2014/main" val="181420373"/>
                    </a:ext>
                  </a:extLst>
                </a:gridCol>
                <a:gridCol w="4799417">
                  <a:extLst>
                    <a:ext uri="{9D8B030D-6E8A-4147-A177-3AD203B41FA5}">
                      <a16:colId xmlns:a16="http://schemas.microsoft.com/office/drawing/2014/main" val="2750454488"/>
                    </a:ext>
                  </a:extLst>
                </a:gridCol>
                <a:gridCol w="4838127">
                  <a:extLst>
                    <a:ext uri="{9D8B030D-6E8A-4147-A177-3AD203B41FA5}">
                      <a16:colId xmlns:a16="http://schemas.microsoft.com/office/drawing/2014/main" val="1818274822"/>
                    </a:ext>
                  </a:extLst>
                </a:gridCol>
                <a:gridCol w="442454">
                  <a:extLst>
                    <a:ext uri="{9D8B030D-6E8A-4147-A177-3AD203B41FA5}">
                      <a16:colId xmlns:a16="http://schemas.microsoft.com/office/drawing/2014/main" val="3554377055"/>
                    </a:ext>
                  </a:extLst>
                </a:gridCol>
              </a:tblGrid>
              <a:tr h="704586">
                <a:tc rowSpan="7">
                  <a:txBody>
                    <a:bodyPr/>
                    <a:lstStyle/>
                    <a:p>
                      <a:r>
                        <a:rPr lang="fr-CA" dirty="0"/>
                        <a:t>Positif</a:t>
                      </a:r>
                    </a:p>
                  </a:txBody>
                  <a:tcPr vert="vert27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Opportunités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Menaces</a:t>
                      </a: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r>
                        <a:rPr lang="fr-CA" dirty="0"/>
                        <a:t>Négatif</a:t>
                      </a:r>
                    </a:p>
                  </a:txBody>
                  <a:tcPr vert="vert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333772"/>
                  </a:ext>
                </a:extLst>
              </a:tr>
              <a:tr h="375109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lvl="0"/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Changements climatiques : </a:t>
                      </a:r>
                    </a:p>
                    <a:p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 Opportunités de développer de nouvelles cultures 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Changements climatiques :</a:t>
                      </a:r>
                    </a:p>
                    <a:p>
                      <a:pPr lvl="0"/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Nouvelles maladies et ravageurs ;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Augmentation de la fréquence des événements climatiques extrêmes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22659688"/>
                  </a:ext>
                </a:extLst>
              </a:tr>
              <a:tr h="704586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lvl="0"/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 de développement des activités agricoles de la MRC (PDAA) 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Perte de contact entre producteurs et consommateurs ;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3405258934"/>
                  </a:ext>
                </a:extLst>
              </a:tr>
              <a:tr h="704586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lvl="0"/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Concertation avec les municipalités de Dolbeau-Mistassini et de Normandin, engagées dans des démarches similaires 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Réseau de distribution alimentaire locale peu développé ;</a:t>
                      </a:r>
                    </a:p>
                    <a:p>
                      <a:pPr lvl="0"/>
                      <a:endParaRPr lang="fr-CA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1011912836"/>
                  </a:ext>
                </a:extLst>
              </a:tr>
              <a:tr h="437382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Augmentation de l’intérêt pour les produits locaux et l’alimentation durable ;</a:t>
                      </a:r>
                    </a:p>
                    <a:p>
                      <a:pPr lvl="0"/>
                      <a:endParaRPr lang="fr-CA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Distribution alimentaire dépendant majoritairement d’acteurs externes, sur lesquels il est pratiquement impossible d’intervenir localement.</a:t>
                      </a:r>
                    </a:p>
                    <a:p>
                      <a:pPr lvl="0"/>
                      <a:endParaRPr lang="fr-CA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3398422193"/>
                  </a:ext>
                </a:extLst>
              </a:tr>
              <a:tr h="318566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 de collecte du compost par la Régie des matières résiduelles</a:t>
                      </a:r>
                      <a:endParaRPr lang="fr-CA" dirty="0"/>
                    </a:p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Perte de connaissances en matière de transformation et de conservation des aliments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3133509961"/>
                  </a:ext>
                </a:extLst>
              </a:tr>
              <a:tr h="480798"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 dirty="0"/>
                    </a:p>
                  </a:txBody>
                  <a:tcPr vert="vert"/>
                </a:tc>
                <a:extLst>
                  <a:ext uri="{0D108BD9-81ED-4DB2-BD59-A6C34878D82A}">
                    <a16:rowId xmlns:a16="http://schemas.microsoft.com/office/drawing/2014/main" val="1258801755"/>
                  </a:ext>
                </a:extLst>
              </a:tr>
            </a:tbl>
          </a:graphicData>
        </a:graphic>
      </p:graphicFrame>
      <p:pic>
        <p:nvPicPr>
          <p:cNvPr id="4" name="Graphique 3" descr="Research avec un remplissage uni">
            <a:extLst>
              <a:ext uri="{FF2B5EF4-FFF2-40B4-BE49-F238E27FC236}">
                <a16:creationId xmlns:a16="http://schemas.microsoft.com/office/drawing/2014/main" id="{E63BFB30-07D8-1F21-9724-4E14896DE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33057"/>
            <a:ext cx="1361768" cy="13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5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39C4F-819C-435F-3020-E1BE60F01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6CAE89-3CCD-08FA-9506-775C7AC958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091" b="27208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C9D9EB0-17C3-C38E-8469-5E3EC476B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1720" y="1666576"/>
            <a:ext cx="7795723" cy="2369131"/>
          </a:xfrm>
        </p:spPr>
        <p:txBody>
          <a:bodyPr>
            <a:normAutofit fontScale="90000"/>
          </a:bodyPr>
          <a:lstStyle/>
          <a:p>
            <a:r>
              <a:rPr lang="fr-CA" dirty="0"/>
              <a:t>Vision et plan d’action de la communauté nourricière de </a:t>
            </a:r>
            <a:r>
              <a:rPr lang="fr-CA" dirty="0" err="1"/>
              <a:t>Girardville</a:t>
            </a:r>
            <a:endParaRPr lang="fr-CA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ED7B233-8864-7618-0FC7-5EDF6E336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3137" y="4306121"/>
            <a:ext cx="4485725" cy="1096899"/>
          </a:xfrm>
        </p:spPr>
        <p:txBody>
          <a:bodyPr>
            <a:normAutofit/>
          </a:bodyPr>
          <a:lstStyle/>
          <a:p>
            <a:r>
              <a:rPr lang="fr-CA" dirty="0"/>
              <a:t>Pour une vision commune du PDCN  de </a:t>
            </a:r>
            <a:r>
              <a:rPr lang="fr-CA" dirty="0" err="1"/>
              <a:t>Girardville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3501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EB19122-758D-8C46-1A12-AFB36ECA6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fr-CA" sz="4000"/>
              <a:t>Vision rassembleuse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E02FA8-43C6-A905-BC0C-040714563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968" y="2405894"/>
            <a:ext cx="6507163" cy="3535083"/>
          </a:xfrm>
        </p:spPr>
        <p:txBody>
          <a:bodyPr anchor="t">
            <a:normAutofit/>
          </a:bodyPr>
          <a:lstStyle/>
          <a:p>
            <a:r>
              <a:rPr lang="fr-CA" sz="2000" dirty="0"/>
              <a:t>Consultation publique du 28 octobre 2024</a:t>
            </a:r>
          </a:p>
          <a:p>
            <a:r>
              <a:rPr lang="fr-CA" sz="2000" dirty="0"/>
              <a:t>Atelier de réflexion « À la une ! »</a:t>
            </a:r>
          </a:p>
          <a:p>
            <a:r>
              <a:rPr lang="fr-CA" sz="2000" dirty="0"/>
              <a:t>Synthèse des discussions pour en arriver à un court énoncé de vision:</a:t>
            </a:r>
          </a:p>
          <a:p>
            <a:r>
              <a:rPr lang="fr-CA" sz="2400" dirty="0"/>
              <a:t>« Construire une communauté nourricière où le partage, la coopération et la transmission des savoirs deviennent les piliers d’une alimentation durable et l’occasion de se réunir dans des lieux d’échanges. »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F2919-1EB6-B606-9DB8-7D185C0EB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332" y="909081"/>
            <a:ext cx="3803799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55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B600D0-C198-6DDA-76AE-6B82532D49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0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FAE201-F178-C78D-46A7-FA4ED6C42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CA" sz="4000"/>
              <a:t>Plan d’action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030362-2B5E-9B4D-88C5-E24E07B86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fr-CA" sz="2000" dirty="0"/>
              <a:t>4 orientations</a:t>
            </a:r>
          </a:p>
          <a:p>
            <a:r>
              <a:rPr lang="fr-CA" sz="2000" dirty="0"/>
              <a:t>10 objectifs</a:t>
            </a:r>
          </a:p>
          <a:p>
            <a:r>
              <a:rPr lang="fr-CA" sz="2000" dirty="0"/>
              <a:t>25 actions</a:t>
            </a:r>
          </a:p>
          <a:p>
            <a:r>
              <a:rPr lang="fr-CA" sz="2000" dirty="0"/>
              <a:t>horizon de quatre ans</a:t>
            </a:r>
          </a:p>
          <a:p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365236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E1830F-E266-7F9E-3EF7-84EF9F140C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542904"/>
              </p:ext>
            </p:extLst>
          </p:nvPr>
        </p:nvGraphicFramePr>
        <p:xfrm>
          <a:off x="0" y="0"/>
          <a:ext cx="12192000" cy="703027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972340">
                  <a:extLst>
                    <a:ext uri="{9D8B030D-6E8A-4147-A177-3AD203B41FA5}">
                      <a16:colId xmlns:a16="http://schemas.microsoft.com/office/drawing/2014/main" val="840568186"/>
                    </a:ext>
                  </a:extLst>
                </a:gridCol>
                <a:gridCol w="1972340">
                  <a:extLst>
                    <a:ext uri="{9D8B030D-6E8A-4147-A177-3AD203B41FA5}">
                      <a16:colId xmlns:a16="http://schemas.microsoft.com/office/drawing/2014/main" val="2141192815"/>
                    </a:ext>
                  </a:extLst>
                </a:gridCol>
                <a:gridCol w="1841656">
                  <a:extLst>
                    <a:ext uri="{9D8B030D-6E8A-4147-A177-3AD203B41FA5}">
                      <a16:colId xmlns:a16="http://schemas.microsoft.com/office/drawing/2014/main" val="2263589172"/>
                    </a:ext>
                  </a:extLst>
                </a:gridCol>
                <a:gridCol w="1943813">
                  <a:extLst>
                    <a:ext uri="{9D8B030D-6E8A-4147-A177-3AD203B41FA5}">
                      <a16:colId xmlns:a16="http://schemas.microsoft.com/office/drawing/2014/main" val="1424264094"/>
                    </a:ext>
                  </a:extLst>
                </a:gridCol>
                <a:gridCol w="503557">
                  <a:extLst>
                    <a:ext uri="{9D8B030D-6E8A-4147-A177-3AD203B41FA5}">
                      <a16:colId xmlns:a16="http://schemas.microsoft.com/office/drawing/2014/main" val="3137894488"/>
                    </a:ext>
                  </a:extLst>
                </a:gridCol>
                <a:gridCol w="730532">
                  <a:extLst>
                    <a:ext uri="{9D8B030D-6E8A-4147-A177-3AD203B41FA5}">
                      <a16:colId xmlns:a16="http://schemas.microsoft.com/office/drawing/2014/main" val="3700123483"/>
                    </a:ext>
                  </a:extLst>
                </a:gridCol>
                <a:gridCol w="639215">
                  <a:extLst>
                    <a:ext uri="{9D8B030D-6E8A-4147-A177-3AD203B41FA5}">
                      <a16:colId xmlns:a16="http://schemas.microsoft.com/office/drawing/2014/main" val="4232953677"/>
                    </a:ext>
                  </a:extLst>
                </a:gridCol>
                <a:gridCol w="789506">
                  <a:extLst>
                    <a:ext uri="{9D8B030D-6E8A-4147-A177-3AD203B41FA5}">
                      <a16:colId xmlns:a16="http://schemas.microsoft.com/office/drawing/2014/main" val="645428510"/>
                    </a:ext>
                  </a:extLst>
                </a:gridCol>
                <a:gridCol w="1799041">
                  <a:extLst>
                    <a:ext uri="{9D8B030D-6E8A-4147-A177-3AD203B41FA5}">
                      <a16:colId xmlns:a16="http://schemas.microsoft.com/office/drawing/2014/main" val="3430999697"/>
                    </a:ext>
                  </a:extLst>
                </a:gridCol>
              </a:tblGrid>
              <a:tr h="22187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Objectif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Actions Proposées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Pistes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Partenaires potentiels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 gridSpan="4">
                  <a:txBody>
                    <a:bodyPr/>
                    <a:lstStyle/>
                    <a:p>
                      <a:r>
                        <a:rPr lang="fr-CA" sz="1600" kern="100" dirty="0">
                          <a:effectLst/>
                        </a:rPr>
                        <a:t>Échéancier</a:t>
                      </a:r>
                      <a:endParaRPr lang="fr-CA" sz="1600" dirty="0"/>
                    </a:p>
                  </a:txBody>
                  <a:tcPr marL="46932" marR="46932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 marL="46932" marR="4693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>
                          <a:effectLst/>
                        </a:rPr>
                        <a:t>Évaluation</a:t>
                      </a:r>
                      <a:endParaRPr lang="fr-C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extLst>
                  <a:ext uri="{0D108BD9-81ED-4DB2-BD59-A6C34878D82A}">
                    <a16:rowId xmlns:a16="http://schemas.microsoft.com/office/drawing/2014/main" val="3323481715"/>
                  </a:ext>
                </a:extLst>
              </a:tr>
              <a:tr h="421668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2025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>
                  <a:txBody>
                    <a:bodyPr/>
                    <a:lstStyle/>
                    <a:p>
                      <a:r>
                        <a:rPr lang="fr-CA" sz="1600" kern="100" dirty="0">
                          <a:effectLst/>
                        </a:rPr>
                        <a:t>2026</a:t>
                      </a:r>
                      <a:endParaRPr lang="fr-CA" sz="1600" dirty="0"/>
                    </a:p>
                  </a:txBody>
                  <a:tcPr marL="46932" marR="46932" marT="0" marB="0"/>
                </a:tc>
                <a:tc>
                  <a:txBody>
                    <a:bodyPr/>
                    <a:lstStyle/>
                    <a:p>
                      <a:r>
                        <a:rPr lang="fr-CA" sz="1600" kern="100" dirty="0">
                          <a:effectLst/>
                        </a:rPr>
                        <a:t>2027</a:t>
                      </a:r>
                      <a:endParaRPr lang="fr-CA" sz="1600" dirty="0"/>
                    </a:p>
                  </a:txBody>
                  <a:tcPr marL="46932" marR="46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2028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165207"/>
                  </a:ext>
                </a:extLst>
              </a:tr>
              <a:tr h="294777">
                <a:tc gridSpan="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 dirty="0">
                          <a:effectLst/>
                        </a:rPr>
                        <a:t>Orientation 1 : mettre de l'avant l'identité culinaire de </a:t>
                      </a:r>
                      <a:r>
                        <a:rPr lang="fr-CA" sz="1800" kern="100" dirty="0" err="1">
                          <a:effectLst/>
                        </a:rPr>
                        <a:t>Girardville</a:t>
                      </a:r>
                      <a:r>
                        <a:rPr lang="fr-CA" sz="1800" kern="100" dirty="0">
                          <a:effectLst/>
                        </a:rPr>
                        <a:t> et les produits de son terroir  </a:t>
                      </a:r>
                      <a:endParaRPr lang="fr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889025"/>
                  </a:ext>
                </a:extLst>
              </a:tr>
              <a:tr h="83742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800" kern="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1.1 Faire connaître et découvrir la richesse alimentaire du territoire forestier</a:t>
                      </a:r>
                      <a:endParaRPr lang="fr-C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Offrir à la population des ateliers et des formations sur les produits forestiers non-ligneux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Sorties en forêt avec les jeunes, Ateliers d’identification.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École primaire, CEGEP de St-Félicien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Au moins 1 atelier par année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extLst>
                  <a:ext uri="{0D108BD9-81ED-4DB2-BD59-A6C34878D82A}">
                    <a16:rowId xmlns:a16="http://schemas.microsoft.com/office/drawing/2014/main" val="481361576"/>
                  </a:ext>
                </a:extLst>
              </a:tr>
              <a:tr h="1006060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développer une offre pédagogique axée sur la transformation et la conservation des aliments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Ateliers, cours de cuisine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Cercle des fermières, école primaire, CS Pays-Des-Bleuets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Au moins deux ateliers par année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extLst>
                  <a:ext uri="{0D108BD9-81ED-4DB2-BD59-A6C34878D82A}">
                    <a16:rowId xmlns:a16="http://schemas.microsoft.com/office/drawing/2014/main" val="628008786"/>
                  </a:ext>
                </a:extLst>
              </a:tr>
              <a:tr h="904461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créer un répertoire des recettes du terroir </a:t>
                      </a:r>
                      <a:r>
                        <a:rPr lang="fr-CA" sz="1200" kern="100" dirty="0" err="1">
                          <a:effectLst/>
                        </a:rPr>
                        <a:t>Girardvillois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Cercle des fermières, résidence de la retraite en or, société d'histoire de Maria-Chapdelaine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Dès 2025, bonification et révision chaque année, si nécessaire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extLst>
                  <a:ext uri="{0D108BD9-81ED-4DB2-BD59-A6C34878D82A}">
                    <a16:rowId xmlns:a16="http://schemas.microsoft.com/office/drawing/2014/main" val="2636481222"/>
                  </a:ext>
                </a:extLst>
              </a:tr>
              <a:tr h="100606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1.2 démocratiser l'accès à la forêt et l'alimentation sauvage</a:t>
                      </a:r>
                      <a:endParaRPr lang="fr-C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Sensibiliser la population à l'importance de la préservation des ressources naturelles 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Faire connaître l'éthique du cueilleur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Dès 2025, et rappel au début de chaque saison de cueillette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extLst>
                  <a:ext uri="{0D108BD9-81ED-4DB2-BD59-A6C34878D82A}">
                    <a16:rowId xmlns:a16="http://schemas.microsoft.com/office/drawing/2014/main" val="834495335"/>
                  </a:ext>
                </a:extLst>
              </a:tr>
              <a:tr h="1010590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Promouvoir l'utilisation d'outils et de portails cartographiques ouverts et les rendre accessibles 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Inciter la population à utiliser des outils d’identification et des portails ouverts comme Forêt ouverte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CEGEP de St-Félicien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1 sondage envoyé aux personnes qui ont suivi les formations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extLst>
                  <a:ext uri="{0D108BD9-81ED-4DB2-BD59-A6C34878D82A}">
                    <a16:rowId xmlns:a16="http://schemas.microsoft.com/office/drawing/2014/main" val="3993276580"/>
                  </a:ext>
                </a:extLst>
              </a:tr>
              <a:tr h="1214108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Développer des outils pour faciliter la récolte sauvage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cartes de probabilités d'apparition des champignons sur terres publiques, de présence probable de différents PFNL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AGIR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Nombre de cartes  produite et distribuées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32" marR="46932" marT="0" marB="0"/>
                </a:tc>
                <a:extLst>
                  <a:ext uri="{0D108BD9-81ED-4DB2-BD59-A6C34878D82A}">
                    <a16:rowId xmlns:a16="http://schemas.microsoft.com/office/drawing/2014/main" val="398364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118873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B69EA3-B42C-18C3-520F-9B18A0304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124215"/>
              </p:ext>
            </p:extLst>
          </p:nvPr>
        </p:nvGraphicFramePr>
        <p:xfrm>
          <a:off x="0" y="0"/>
          <a:ext cx="12191999" cy="685800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72340">
                  <a:extLst>
                    <a:ext uri="{9D8B030D-6E8A-4147-A177-3AD203B41FA5}">
                      <a16:colId xmlns:a16="http://schemas.microsoft.com/office/drawing/2014/main" val="2520952388"/>
                    </a:ext>
                  </a:extLst>
                </a:gridCol>
                <a:gridCol w="1972340">
                  <a:extLst>
                    <a:ext uri="{9D8B030D-6E8A-4147-A177-3AD203B41FA5}">
                      <a16:colId xmlns:a16="http://schemas.microsoft.com/office/drawing/2014/main" val="1133025530"/>
                    </a:ext>
                  </a:extLst>
                </a:gridCol>
                <a:gridCol w="2070904">
                  <a:extLst>
                    <a:ext uri="{9D8B030D-6E8A-4147-A177-3AD203B41FA5}">
                      <a16:colId xmlns:a16="http://schemas.microsoft.com/office/drawing/2014/main" val="1347958162"/>
                    </a:ext>
                  </a:extLst>
                </a:gridCol>
                <a:gridCol w="2151478">
                  <a:extLst>
                    <a:ext uri="{9D8B030D-6E8A-4147-A177-3AD203B41FA5}">
                      <a16:colId xmlns:a16="http://schemas.microsoft.com/office/drawing/2014/main" val="2942478712"/>
                    </a:ext>
                  </a:extLst>
                </a:gridCol>
                <a:gridCol w="574288">
                  <a:extLst>
                    <a:ext uri="{9D8B030D-6E8A-4147-A177-3AD203B41FA5}">
                      <a16:colId xmlns:a16="http://schemas.microsoft.com/office/drawing/2014/main" val="1162749471"/>
                    </a:ext>
                  </a:extLst>
                </a:gridCol>
                <a:gridCol w="536216">
                  <a:extLst>
                    <a:ext uri="{9D8B030D-6E8A-4147-A177-3AD203B41FA5}">
                      <a16:colId xmlns:a16="http://schemas.microsoft.com/office/drawing/2014/main" val="169487266"/>
                    </a:ext>
                  </a:extLst>
                </a:gridCol>
                <a:gridCol w="521322">
                  <a:extLst>
                    <a:ext uri="{9D8B030D-6E8A-4147-A177-3AD203B41FA5}">
                      <a16:colId xmlns:a16="http://schemas.microsoft.com/office/drawing/2014/main" val="1320406549"/>
                    </a:ext>
                  </a:extLst>
                </a:gridCol>
                <a:gridCol w="594070">
                  <a:extLst>
                    <a:ext uri="{9D8B030D-6E8A-4147-A177-3AD203B41FA5}">
                      <a16:colId xmlns:a16="http://schemas.microsoft.com/office/drawing/2014/main" val="1526596325"/>
                    </a:ext>
                  </a:extLst>
                </a:gridCol>
                <a:gridCol w="1799041">
                  <a:extLst>
                    <a:ext uri="{9D8B030D-6E8A-4147-A177-3AD203B41FA5}">
                      <a16:colId xmlns:a16="http://schemas.microsoft.com/office/drawing/2014/main" val="3765304914"/>
                    </a:ext>
                  </a:extLst>
                </a:gridCol>
              </a:tblGrid>
              <a:tr h="29381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Objectif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Actions proposées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Pistes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Partenaires potentiels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 gridSpan="4">
                  <a:txBody>
                    <a:bodyPr/>
                    <a:lstStyle/>
                    <a:p>
                      <a:r>
                        <a:rPr lang="fr-CA" sz="1600" kern="100" dirty="0">
                          <a:effectLst/>
                        </a:rPr>
                        <a:t>Échéancier</a:t>
                      </a:r>
                      <a:endParaRPr lang="fr-CA" sz="1600" dirty="0"/>
                    </a:p>
                  </a:txBody>
                  <a:tcPr marL="56712" marR="56712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CA" sz="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Évaluation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extLst>
                  <a:ext uri="{0D108BD9-81ED-4DB2-BD59-A6C34878D82A}">
                    <a16:rowId xmlns:a16="http://schemas.microsoft.com/office/drawing/2014/main" val="4043160634"/>
                  </a:ext>
                </a:extLst>
              </a:tr>
              <a:tr h="370909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2025</a:t>
                      </a:r>
                      <a:endParaRPr lang="fr-C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2026</a:t>
                      </a:r>
                      <a:endParaRPr lang="fr-C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2027</a:t>
                      </a:r>
                      <a:endParaRPr lang="fr-C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2028</a:t>
                      </a:r>
                      <a:endParaRPr lang="fr-C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987898"/>
                  </a:ext>
                </a:extLst>
              </a:tr>
              <a:tr h="310963">
                <a:tc gridSpan="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 dirty="0">
                          <a:effectLst/>
                        </a:rPr>
                        <a:t>Orientation 2 : Favoriser un accès égal à la saine alimentation</a:t>
                      </a:r>
                      <a:endParaRPr lang="fr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375260"/>
                  </a:ext>
                </a:extLst>
              </a:tr>
              <a:tr h="1250787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kern="100" dirty="0">
                          <a:effectLst/>
                        </a:rPr>
                        <a:t> </a:t>
                      </a:r>
                      <a:endParaRPr lang="fr-CA" sz="16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2.1 Inciter la population à favoriser les produits locaux et frais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Soutenir et accroitre la part de produits frais dans les commerces du village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Utiliser des outils d’évaluation et faire des publications sur le sujet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ITHQ (outils d’évaluation)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Évaluer part de produits frais et locaux dans les commerces. Augmentation visée de 10% par année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extLst>
                  <a:ext uri="{0D108BD9-81ED-4DB2-BD59-A6C34878D82A}">
                    <a16:rowId xmlns:a16="http://schemas.microsoft.com/office/drawing/2014/main" val="2122372627"/>
                  </a:ext>
                </a:extLst>
              </a:tr>
              <a:tr h="1250787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Répertorier les aliments locaux et en faciliter l'achat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Bonifier la carte Boomerang ou envisager la mise en place d’une monnaie locale complémentaire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dirty="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dirty="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Évaluer part de produits frais et locaux dans les commerces. Augmentation visée de 10% par année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extLst>
                  <a:ext uri="{0D108BD9-81ED-4DB2-BD59-A6C34878D82A}">
                    <a16:rowId xmlns:a16="http://schemas.microsoft.com/office/drawing/2014/main" val="1365006130"/>
                  </a:ext>
                </a:extLst>
              </a:tr>
              <a:tr h="831462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Créer une initiative facilitant la mise en marché de proximité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Créer un point de chute pour des paniers de producteurs locaux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Coopérative Nord-Bio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Nombre de point de chute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extLst>
                  <a:ext uri="{0D108BD9-81ED-4DB2-BD59-A6C34878D82A}">
                    <a16:rowId xmlns:a16="http://schemas.microsoft.com/office/drawing/2014/main" val="4121180684"/>
                  </a:ext>
                </a:extLst>
              </a:tr>
              <a:tr h="67669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kern="100" dirty="0">
                          <a:effectLst/>
                        </a:rPr>
                        <a:t> </a:t>
                      </a:r>
                      <a:endParaRPr lang="fr-CA" sz="9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2.2 développer des initiatives solidaires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Organiser des ateliers de cuisines collectives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CILSA, résidence de la retraite en or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Nombre de groupes formées et Nombre d’ateliers réalisés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extLst>
                  <a:ext uri="{0D108BD9-81ED-4DB2-BD59-A6C34878D82A}">
                    <a16:rowId xmlns:a16="http://schemas.microsoft.com/office/drawing/2014/main" val="2973487992"/>
                  </a:ext>
                </a:extLst>
              </a:tr>
              <a:tr h="1041124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Favoriser le développement du programme "chasseurs généreux"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Il sera important de vérifier si la viande de chasse peut être utilisée dans cuisines collectives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programme développé 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Oui/Non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extLst>
                  <a:ext uri="{0D108BD9-81ED-4DB2-BD59-A6C34878D82A}">
                    <a16:rowId xmlns:a16="http://schemas.microsoft.com/office/drawing/2014/main" val="3974227282"/>
                  </a:ext>
                </a:extLst>
              </a:tr>
              <a:tr h="831462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Mettre sur pied un frigo communautaire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Prévoir la mise en place d’un comité citoyen ou de bénévoles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dirty="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dirty="0"/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Quantité de nourriture distribuée 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12" marR="56712" marT="0" marB="0"/>
                </a:tc>
                <a:extLst>
                  <a:ext uri="{0D108BD9-81ED-4DB2-BD59-A6C34878D82A}">
                    <a16:rowId xmlns:a16="http://schemas.microsoft.com/office/drawing/2014/main" val="3416717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028656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74E66BE-B3EF-5601-5472-3B534E1A6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390318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72339">
                  <a:extLst>
                    <a:ext uri="{9D8B030D-6E8A-4147-A177-3AD203B41FA5}">
                      <a16:colId xmlns:a16="http://schemas.microsoft.com/office/drawing/2014/main" val="3163580779"/>
                    </a:ext>
                  </a:extLst>
                </a:gridCol>
                <a:gridCol w="1972339">
                  <a:extLst>
                    <a:ext uri="{9D8B030D-6E8A-4147-A177-3AD203B41FA5}">
                      <a16:colId xmlns:a16="http://schemas.microsoft.com/office/drawing/2014/main" val="43323070"/>
                    </a:ext>
                  </a:extLst>
                </a:gridCol>
                <a:gridCol w="1925180">
                  <a:extLst>
                    <a:ext uri="{9D8B030D-6E8A-4147-A177-3AD203B41FA5}">
                      <a16:colId xmlns:a16="http://schemas.microsoft.com/office/drawing/2014/main" val="3652041278"/>
                    </a:ext>
                  </a:extLst>
                </a:gridCol>
                <a:gridCol w="1325594">
                  <a:extLst>
                    <a:ext uri="{9D8B030D-6E8A-4147-A177-3AD203B41FA5}">
                      <a16:colId xmlns:a16="http://schemas.microsoft.com/office/drawing/2014/main" val="1555892067"/>
                    </a:ext>
                  </a:extLst>
                </a:gridCol>
                <a:gridCol w="798174">
                  <a:extLst>
                    <a:ext uri="{9D8B030D-6E8A-4147-A177-3AD203B41FA5}">
                      <a16:colId xmlns:a16="http://schemas.microsoft.com/office/drawing/2014/main" val="733240994"/>
                    </a:ext>
                  </a:extLst>
                </a:gridCol>
                <a:gridCol w="766916">
                  <a:extLst>
                    <a:ext uri="{9D8B030D-6E8A-4147-A177-3AD203B41FA5}">
                      <a16:colId xmlns:a16="http://schemas.microsoft.com/office/drawing/2014/main" val="177901332"/>
                    </a:ext>
                  </a:extLst>
                </a:gridCol>
                <a:gridCol w="884903">
                  <a:extLst>
                    <a:ext uri="{9D8B030D-6E8A-4147-A177-3AD203B41FA5}">
                      <a16:colId xmlns:a16="http://schemas.microsoft.com/office/drawing/2014/main" val="1203524561"/>
                    </a:ext>
                  </a:extLst>
                </a:gridCol>
                <a:gridCol w="855407">
                  <a:extLst>
                    <a:ext uri="{9D8B030D-6E8A-4147-A177-3AD203B41FA5}">
                      <a16:colId xmlns:a16="http://schemas.microsoft.com/office/drawing/2014/main" val="4195030158"/>
                    </a:ext>
                  </a:extLst>
                </a:gridCol>
                <a:gridCol w="1691148">
                  <a:extLst>
                    <a:ext uri="{9D8B030D-6E8A-4147-A177-3AD203B41FA5}">
                      <a16:colId xmlns:a16="http://schemas.microsoft.com/office/drawing/2014/main" val="2791149350"/>
                    </a:ext>
                  </a:extLst>
                </a:gridCol>
              </a:tblGrid>
              <a:tr h="26402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Objectif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Actions proposées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Pistes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Partenaires potentiels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Échéancier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C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Évaluation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2439140456"/>
                  </a:ext>
                </a:extLst>
              </a:tr>
              <a:tr h="287994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>
                          <a:effectLst/>
                        </a:rPr>
                        <a:t>2025</a:t>
                      </a:r>
                      <a:endParaRPr lang="fr-C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r>
                        <a:rPr lang="fr-CA" sz="1600" kern="100" dirty="0">
                          <a:effectLst/>
                        </a:rPr>
                        <a:t>2026</a:t>
                      </a:r>
                      <a:endParaRPr lang="fr-CA" dirty="0"/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2027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2028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899261"/>
                  </a:ext>
                </a:extLst>
              </a:tr>
              <a:tr h="296956">
                <a:tc gridSpan="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 dirty="0">
                          <a:effectLst/>
                        </a:rPr>
                        <a:t>Orientation 3 : gouvernance</a:t>
                      </a:r>
                      <a:endParaRPr lang="fr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1183289007"/>
                  </a:ext>
                </a:extLst>
              </a:tr>
              <a:tr h="620558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3.1 Définir le rôle et les fonctions des différents acteurs du système alimentaire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Créer un comité de suivi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Le comité de mise en œuvre pourrait devenir le comité de suivi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dirty="0"/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Nombre de rencontres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3210301747"/>
                  </a:ext>
                </a:extLst>
              </a:tr>
              <a:tr h="620558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Rédiger un document cadre de gouvernance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Document expliquant le rôle des différents partenaires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/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Document réalisé 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Oui/Non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2766065873"/>
                  </a:ext>
                </a:extLst>
              </a:tr>
              <a:tr h="854790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Réaliser une recension annuelle des entreprises et des infrastructures alimentaires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Cette recension permettra de surveiller l’évolution et les impacts du PDCN sur le milieu.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/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1 recension par année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2677652139"/>
                  </a:ext>
                </a:extLst>
              </a:tr>
              <a:tr h="620558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3.2 Veiller à la pérennité du plan de développement de la communauté nourricière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Soutenir financièrement le PDCN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Effectuer une veille sur les différentes possibilités de financement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/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1 dépôt au budget municipal 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2578857640"/>
                  </a:ext>
                </a:extLst>
              </a:tr>
              <a:tr h="1116612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Développer un partenariat avec les autres communautés nourricières de Maria-Chapdelaine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Axer le partenariat sur la mutualisation d'infrastructures mobiles et le partage de ressources, lorsque cela est possible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dirty="0"/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présence d'un membre du PDCN de Girardville au comité aviseur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3089307644"/>
                  </a:ext>
                </a:extLst>
              </a:tr>
              <a:tr h="60801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3.3 créer un espace de dialogue autour de l'alimentation durable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Organiser une rencontre annuelle des partenaires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Sous forme de consultation ou de concertation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/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1 rencontre annuelle organisée le comité de suivi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3604927231"/>
                  </a:ext>
                </a:extLst>
              </a:tr>
              <a:tr h="682652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Réaliser des cafés-rencontres autour des enjeux agroalimentaires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causerie avec travailleuse de proximité 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Parensemble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/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2 cafés-rencontres par année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3444820255"/>
                  </a:ext>
                </a:extLst>
              </a:tr>
              <a:tr h="885276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Créer un espace virtuel d'échange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Créer une page/groupe Facebook du PDCN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dirty="0"/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Page créée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Oui/Non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Nombre de publications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52" marR="43952" marT="0" marB="0"/>
                </a:tc>
                <a:extLst>
                  <a:ext uri="{0D108BD9-81ED-4DB2-BD59-A6C34878D82A}">
                    <a16:rowId xmlns:a16="http://schemas.microsoft.com/office/drawing/2014/main" val="188681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6723066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F2B27D-9E14-2444-EC2D-F750CD720D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49674"/>
              </p:ext>
            </p:extLst>
          </p:nvPr>
        </p:nvGraphicFramePr>
        <p:xfrm>
          <a:off x="1" y="0"/>
          <a:ext cx="12191999" cy="6857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2339">
                  <a:extLst>
                    <a:ext uri="{9D8B030D-6E8A-4147-A177-3AD203B41FA5}">
                      <a16:colId xmlns:a16="http://schemas.microsoft.com/office/drawing/2014/main" val="2460313646"/>
                    </a:ext>
                  </a:extLst>
                </a:gridCol>
                <a:gridCol w="1972339">
                  <a:extLst>
                    <a:ext uri="{9D8B030D-6E8A-4147-A177-3AD203B41FA5}">
                      <a16:colId xmlns:a16="http://schemas.microsoft.com/office/drawing/2014/main" val="2426961342"/>
                    </a:ext>
                  </a:extLst>
                </a:gridCol>
                <a:gridCol w="1740802">
                  <a:extLst>
                    <a:ext uri="{9D8B030D-6E8A-4147-A177-3AD203B41FA5}">
                      <a16:colId xmlns:a16="http://schemas.microsoft.com/office/drawing/2014/main" val="40033897"/>
                    </a:ext>
                  </a:extLst>
                </a:gridCol>
                <a:gridCol w="1732958">
                  <a:extLst>
                    <a:ext uri="{9D8B030D-6E8A-4147-A177-3AD203B41FA5}">
                      <a16:colId xmlns:a16="http://schemas.microsoft.com/office/drawing/2014/main" val="4253123406"/>
                    </a:ext>
                  </a:extLst>
                </a:gridCol>
                <a:gridCol w="748624">
                  <a:extLst>
                    <a:ext uri="{9D8B030D-6E8A-4147-A177-3AD203B41FA5}">
                      <a16:colId xmlns:a16="http://schemas.microsoft.com/office/drawing/2014/main" val="1918820168"/>
                    </a:ext>
                  </a:extLst>
                </a:gridCol>
                <a:gridCol w="681969">
                  <a:extLst>
                    <a:ext uri="{9D8B030D-6E8A-4147-A177-3AD203B41FA5}">
                      <a16:colId xmlns:a16="http://schemas.microsoft.com/office/drawing/2014/main" val="1710758382"/>
                    </a:ext>
                  </a:extLst>
                </a:gridCol>
                <a:gridCol w="796413">
                  <a:extLst>
                    <a:ext uri="{9D8B030D-6E8A-4147-A177-3AD203B41FA5}">
                      <a16:colId xmlns:a16="http://schemas.microsoft.com/office/drawing/2014/main" val="3397521053"/>
                    </a:ext>
                  </a:extLst>
                </a:gridCol>
                <a:gridCol w="747514">
                  <a:extLst>
                    <a:ext uri="{9D8B030D-6E8A-4147-A177-3AD203B41FA5}">
                      <a16:colId xmlns:a16="http://schemas.microsoft.com/office/drawing/2014/main" val="798186919"/>
                    </a:ext>
                  </a:extLst>
                </a:gridCol>
                <a:gridCol w="1799041">
                  <a:extLst>
                    <a:ext uri="{9D8B030D-6E8A-4147-A177-3AD203B41FA5}">
                      <a16:colId xmlns:a16="http://schemas.microsoft.com/office/drawing/2014/main" val="736443216"/>
                    </a:ext>
                  </a:extLst>
                </a:gridCol>
              </a:tblGrid>
              <a:tr h="35956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Objectifs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Actions proposées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Pistes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Partenaires potentiels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tc gridSpan="4">
                  <a:txBody>
                    <a:bodyPr/>
                    <a:lstStyle/>
                    <a:p>
                      <a:r>
                        <a:rPr lang="fr-CA" sz="1600" kern="100">
                          <a:effectLst/>
                        </a:rPr>
                        <a:t>Échéancier</a:t>
                      </a:r>
                      <a:endParaRPr lang="fr-CA"/>
                    </a:p>
                  </a:txBody>
                  <a:tcPr marL="63703" marR="63703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C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>
                          <a:effectLst/>
                        </a:rPr>
                        <a:t>Évaluation</a:t>
                      </a:r>
                      <a:endParaRPr lang="fr-C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extLst>
                  <a:ext uri="{0D108BD9-81ED-4DB2-BD59-A6C34878D82A}">
                    <a16:rowId xmlns:a16="http://schemas.microsoft.com/office/drawing/2014/main" val="2409199457"/>
                  </a:ext>
                </a:extLst>
              </a:tr>
              <a:tr h="744651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600" kern="100" dirty="0">
                          <a:effectLst/>
                        </a:rPr>
                        <a:t>2025</a:t>
                      </a:r>
                      <a:endParaRPr lang="fr-CA" dirty="0"/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2026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2027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600" kern="100" dirty="0">
                          <a:effectLst/>
                        </a:rPr>
                        <a:t>2028</a:t>
                      </a:r>
                      <a:endParaRPr lang="fr-C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074194"/>
                  </a:ext>
                </a:extLst>
              </a:tr>
              <a:tr h="359566">
                <a:tc gridSpan="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800" kern="100" dirty="0">
                          <a:effectLst/>
                        </a:rPr>
                        <a:t>Orientation 4 : Favoriser la cohésion et la coopération entre les acteurs locaux du SA</a:t>
                      </a:r>
                      <a:endParaRPr lang="fr-CA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566340"/>
                  </a:ext>
                </a:extLst>
              </a:tr>
              <a:tr h="15177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4.1 augmenter la production économique et solidaire</a:t>
                      </a:r>
                      <a:endParaRPr lang="fr-C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Développer une initiative d'échange de services avec les producteurs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Créer une charte de « libre-échange » où la population pourrait donner du temps à des entreprises agricoles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L'accorderie, MAPAQ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/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création de la charte 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Oui/Non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Nombre d’utilisateurs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extLst>
                  <a:ext uri="{0D108BD9-81ED-4DB2-BD59-A6C34878D82A}">
                    <a16:rowId xmlns:a16="http://schemas.microsoft.com/office/drawing/2014/main" val="3146852866"/>
                  </a:ext>
                </a:extLst>
              </a:tr>
              <a:tr h="1144927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4.2 valoriser l'économie circulaire</a:t>
                      </a:r>
                      <a:endParaRPr lang="fr-C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Évaluer la possibilité d’implanter un compostage communautaire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Le compost ainsi produit pourrait être utilisé par la population et dans les espaces verts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/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Étude de faisabilité réalisée : Oui/Non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extLst>
                  <a:ext uri="{0D108BD9-81ED-4DB2-BD59-A6C34878D82A}">
                    <a16:rowId xmlns:a16="http://schemas.microsoft.com/office/drawing/2014/main" val="2585008557"/>
                  </a:ext>
                </a:extLst>
              </a:tr>
              <a:tr h="498572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Soutenir les initiatives de glanage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Entreprises agricoles et particuliers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Les Butineurs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/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extLst>
                  <a:ext uri="{0D108BD9-81ED-4DB2-BD59-A6C34878D82A}">
                    <a16:rowId xmlns:a16="http://schemas.microsoft.com/office/drawing/2014/main" val="3697583222"/>
                  </a:ext>
                </a:extLst>
              </a:tr>
              <a:tr h="752211">
                <a:tc v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Évaluer la possibilité de transformer les invendus locaux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S’inspirer de l’initiative « Autour du Pot » en Gaspésie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>
                          <a:effectLst/>
                        </a:rPr>
                        <a:t>X</a:t>
                      </a:r>
                      <a:endParaRPr lang="fr-CA"/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Étude de faisabilité réalisée : Oui/Non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extLst>
                  <a:ext uri="{0D108BD9-81ED-4DB2-BD59-A6C34878D82A}">
                    <a16:rowId xmlns:a16="http://schemas.microsoft.com/office/drawing/2014/main" val="3638072681"/>
                  </a:ext>
                </a:extLst>
              </a:tr>
              <a:tr h="1480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400" kern="100" dirty="0">
                          <a:effectLst/>
                        </a:rPr>
                        <a:t>4.3 développer des infrastructures collectives</a:t>
                      </a:r>
                      <a:endParaRPr lang="fr-C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>
                          <a:effectLst/>
                        </a:rPr>
                        <a:t>Participer et collaborer à la construction d'infrastructures pour entreposer les produits de la chasse</a:t>
                      </a:r>
                      <a:endParaRPr lang="fr-CA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Ajouter une chambre froide pour y entreposer les carcasses en attente de découpage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Fonds d’investissement pou une alimentation locale, MAPAQ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r>
                        <a:rPr lang="fr-CA" sz="1200" kern="100" dirty="0">
                          <a:effectLst/>
                        </a:rPr>
                        <a:t> </a:t>
                      </a:r>
                      <a:endParaRPr lang="fr-CA" dirty="0"/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X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200" kern="100" dirty="0">
                          <a:effectLst/>
                        </a:rPr>
                        <a:t>Étude de faisabilité réalisée : Oui/Non</a:t>
                      </a:r>
                      <a:endParaRPr lang="fr-CA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03" marR="63703" marT="0" marB="0"/>
                </a:tc>
                <a:extLst>
                  <a:ext uri="{0D108BD9-81ED-4DB2-BD59-A6C34878D82A}">
                    <a16:rowId xmlns:a16="http://schemas.microsoft.com/office/drawing/2014/main" val="2559963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2471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754D1F-47B0-D6EF-62B9-515A6298E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100" kern="1200" dirty="0">
                <a:latin typeface="+mj-lt"/>
                <a:ea typeface="+mj-ea"/>
                <a:cs typeface="+mj-cs"/>
              </a:rPr>
              <a:t>Les démarches de </a:t>
            </a:r>
            <a:r>
              <a:rPr lang="en-US" sz="4100" kern="1200" dirty="0" err="1">
                <a:latin typeface="+mj-lt"/>
                <a:ea typeface="+mj-ea"/>
                <a:cs typeface="+mj-cs"/>
              </a:rPr>
              <a:t>communautés</a:t>
            </a:r>
            <a:r>
              <a:rPr lang="en-US" sz="41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latin typeface="+mj-lt"/>
                <a:ea typeface="+mj-ea"/>
                <a:cs typeface="+mj-cs"/>
              </a:rPr>
              <a:t>nourricières</a:t>
            </a:r>
            <a:endParaRPr lang="en-US" sz="41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6A636C5-A942-C2D0-F1E1-E4719AD9D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18" y="2289461"/>
            <a:ext cx="5520397" cy="4327407"/>
          </a:xfrm>
        </p:spPr>
        <p:txBody>
          <a:bodyPr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b="1" dirty="0"/>
              <a:t>Un milieu de vie </a:t>
            </a:r>
            <a:r>
              <a:rPr lang="en-US" sz="2400" b="1" dirty="0" err="1"/>
              <a:t>réunissant</a:t>
            </a:r>
            <a:r>
              <a:rPr lang="en-US" sz="2400" b="1" dirty="0"/>
              <a:t> des </a:t>
            </a:r>
            <a:r>
              <a:rPr lang="en-US" sz="2400" b="1" dirty="0" err="1"/>
              <a:t>acteurs</a:t>
            </a:r>
            <a:r>
              <a:rPr lang="en-US" sz="2400" b="1" dirty="0"/>
              <a:t> </a:t>
            </a:r>
            <a:r>
              <a:rPr lang="en-US" sz="2400" b="1" dirty="0" err="1"/>
              <a:t>engagés</a:t>
            </a:r>
            <a:r>
              <a:rPr lang="en-US" sz="2400" b="1" dirty="0"/>
              <a:t> </a:t>
            </a:r>
            <a:r>
              <a:rPr lang="en-US" sz="2400" b="1" dirty="0" err="1"/>
              <a:t>autour</a:t>
            </a:r>
            <a:r>
              <a:rPr lang="en-US" sz="2400" b="1" dirty="0"/>
              <a:t> :</a:t>
            </a:r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D’une</a:t>
            </a:r>
            <a:r>
              <a:rPr lang="en-US" sz="2000" dirty="0"/>
              <a:t> vision commune de </a:t>
            </a:r>
            <a:r>
              <a:rPr lang="en-US" sz="2000" dirty="0" err="1"/>
              <a:t>l’alimentation</a:t>
            </a:r>
            <a:endParaRPr lang="en-US" sz="2000" dirty="0"/>
          </a:p>
          <a:p>
            <a:pPr marL="800100" lvl="1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D’une</a:t>
            </a:r>
            <a:r>
              <a:rPr lang="en-US" sz="2000" dirty="0"/>
              <a:t> </a:t>
            </a:r>
            <a:r>
              <a:rPr lang="en-US" sz="2000" dirty="0" err="1"/>
              <a:t>volonté</a:t>
            </a:r>
            <a:r>
              <a:rPr lang="en-US" sz="2000" dirty="0"/>
              <a:t> de </a:t>
            </a:r>
            <a:r>
              <a:rPr lang="en-US" sz="2000" dirty="0" err="1"/>
              <a:t>formaliser</a:t>
            </a:r>
            <a:r>
              <a:rPr lang="en-US" sz="2000" dirty="0"/>
              <a:t>, à </a:t>
            </a:r>
            <a:r>
              <a:rPr lang="en-US" sz="2000" dirty="0" err="1"/>
              <a:t>l’échelle</a:t>
            </a:r>
            <a:r>
              <a:rPr lang="en-US" sz="2000" dirty="0"/>
              <a:t> locale, </a:t>
            </a:r>
            <a:r>
              <a:rPr lang="en-US" sz="2000" dirty="0" err="1"/>
              <a:t>une</a:t>
            </a:r>
            <a:r>
              <a:rPr lang="en-US" sz="2000" dirty="0"/>
              <a:t> </a:t>
            </a:r>
            <a:r>
              <a:rPr lang="en-US" sz="2000" dirty="0" err="1"/>
              <a:t>stratégie</a:t>
            </a:r>
            <a:r>
              <a:rPr lang="en-US" sz="2000" dirty="0"/>
              <a:t> </a:t>
            </a:r>
            <a:r>
              <a:rPr lang="en-US" sz="2000" dirty="0" err="1"/>
              <a:t>alimentaire</a:t>
            </a:r>
            <a:r>
              <a:rPr lang="en-US" sz="2000" dirty="0"/>
              <a:t> </a:t>
            </a:r>
            <a:r>
              <a:rPr lang="en-US" sz="2000" dirty="0" err="1"/>
              <a:t>concertée</a:t>
            </a:r>
            <a:r>
              <a:rPr lang="en-US" sz="2000" dirty="0"/>
              <a:t> et </a:t>
            </a:r>
            <a:r>
              <a:rPr lang="en-US" sz="2000" dirty="0" err="1"/>
              <a:t>cohérente</a:t>
            </a:r>
            <a:r>
              <a:rPr lang="en-US" sz="2000" dirty="0"/>
              <a:t>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b="1" dirty="0"/>
              <a:t>À pour but :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 dirty="0"/>
              <a:t>De </a:t>
            </a:r>
            <a:r>
              <a:rPr lang="en-US" sz="2000" dirty="0" err="1"/>
              <a:t>garantir</a:t>
            </a:r>
            <a:r>
              <a:rPr lang="en-US" sz="2000" dirty="0"/>
              <a:t> </a:t>
            </a:r>
            <a:r>
              <a:rPr lang="en-US" sz="2000" dirty="0" err="1"/>
              <a:t>l’accès</a:t>
            </a:r>
            <a:r>
              <a:rPr lang="en-US" sz="2000" dirty="0"/>
              <a:t> à </a:t>
            </a:r>
            <a:r>
              <a:rPr lang="en-US" sz="2000" dirty="0" err="1"/>
              <a:t>une</a:t>
            </a:r>
            <a:r>
              <a:rPr lang="en-US" sz="2000" dirty="0"/>
              <a:t> alimentation saine pour </a:t>
            </a:r>
            <a:r>
              <a:rPr lang="en-US" sz="2000" dirty="0" err="1"/>
              <a:t>tous</a:t>
            </a:r>
            <a:r>
              <a:rPr lang="en-US" sz="2000" dirty="0"/>
              <a:t> </a:t>
            </a:r>
            <a:r>
              <a:rPr lang="en-US" sz="2000" dirty="0" err="1"/>
              <a:t>ses</a:t>
            </a:r>
            <a:r>
              <a:rPr lang="en-US" sz="2000" dirty="0"/>
              <a:t> residents;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 dirty="0"/>
              <a:t>De </a:t>
            </a:r>
            <a:r>
              <a:rPr lang="en-US" sz="2000" dirty="0" err="1"/>
              <a:t>contribuer</a:t>
            </a:r>
            <a:r>
              <a:rPr lang="en-US" sz="2000" dirty="0"/>
              <a:t> à </a:t>
            </a:r>
            <a:r>
              <a:rPr lang="en-US" sz="2000" dirty="0" err="1"/>
              <a:t>une</a:t>
            </a:r>
            <a:r>
              <a:rPr lang="en-US" sz="2000" dirty="0"/>
              <a:t> </a:t>
            </a:r>
            <a:r>
              <a:rPr lang="en-US" sz="2000" dirty="0" err="1"/>
              <a:t>meilleure</a:t>
            </a:r>
            <a:r>
              <a:rPr lang="en-US" sz="2000" dirty="0"/>
              <a:t> </a:t>
            </a:r>
            <a:r>
              <a:rPr lang="en-US" sz="2000" dirty="0" err="1"/>
              <a:t>autonomie</a:t>
            </a:r>
            <a:r>
              <a:rPr lang="en-US" sz="2000" dirty="0"/>
              <a:t> </a:t>
            </a:r>
            <a:r>
              <a:rPr lang="en-US" sz="2000" dirty="0" err="1"/>
              <a:t>alimentaire</a:t>
            </a:r>
            <a:r>
              <a:rPr lang="en-US" sz="2000" dirty="0"/>
              <a:t> du </a:t>
            </a:r>
            <a:r>
              <a:rPr lang="en-US" sz="2000" dirty="0" err="1"/>
              <a:t>territoire</a:t>
            </a:r>
            <a:r>
              <a:rPr lang="en-US" sz="2000" dirty="0"/>
              <a:t>;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 dirty="0"/>
              <a:t>De </a:t>
            </a:r>
            <a:r>
              <a:rPr lang="en-US" sz="2000" dirty="0" err="1"/>
              <a:t>tendre</a:t>
            </a:r>
            <a:r>
              <a:rPr lang="en-US" sz="2000" dirty="0"/>
              <a:t> </a:t>
            </a:r>
            <a:r>
              <a:rPr lang="en-US" sz="2000" dirty="0" err="1"/>
              <a:t>vers</a:t>
            </a:r>
            <a:r>
              <a:rPr lang="en-US" sz="2000" dirty="0"/>
              <a:t> un </a:t>
            </a:r>
            <a:r>
              <a:rPr lang="en-US" sz="2000" dirty="0" err="1"/>
              <a:t>système</a:t>
            </a:r>
            <a:r>
              <a:rPr lang="en-US" sz="2000" dirty="0"/>
              <a:t> </a:t>
            </a:r>
            <a:r>
              <a:rPr lang="en-US" sz="2000" dirty="0" err="1"/>
              <a:t>alimentaire</a:t>
            </a:r>
            <a:r>
              <a:rPr lang="en-US" sz="2000" dirty="0"/>
              <a:t> durable.</a:t>
            </a:r>
          </a:p>
          <a:p>
            <a:endParaRPr lang="en-US" sz="1700" dirty="0"/>
          </a:p>
        </p:txBody>
      </p:sp>
      <p:pic>
        <p:nvPicPr>
          <p:cNvPr id="3" name="Picture 4" descr="Nourriture cuite avec ingrédients sur une table">
            <a:extLst>
              <a:ext uri="{FF2B5EF4-FFF2-40B4-BE49-F238E27FC236}">
                <a16:creationId xmlns:a16="http://schemas.microsoft.com/office/drawing/2014/main" id="{22C1AFBA-A846-0C2E-0927-233072623C2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/>
          <a:srcRect l="24361" r="9778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9350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BCA0EC5-464A-4A2A-DAE7-C85256429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r>
              <a:rPr lang="fr-CA" sz="4800">
                <a:solidFill>
                  <a:srgbClr val="FFFFFF"/>
                </a:solidFill>
              </a:rPr>
              <a:t>Merci de votre attention !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D61F75A-3FAF-8352-368C-53FEC94E1B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393278" cy="1244483"/>
          </a:xfrm>
        </p:spPr>
        <p:txBody>
          <a:bodyPr anchor="t">
            <a:normAutofit/>
          </a:bodyPr>
          <a:lstStyle/>
          <a:p>
            <a:pPr algn="l"/>
            <a:r>
              <a:rPr lang="fr-CA" dirty="0">
                <a:solidFill>
                  <a:srgbClr val="FFFFFF"/>
                </a:solidFill>
              </a:rPr>
              <a:t>Des questions 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ood human figure">
            <a:extLst>
              <a:ext uri="{FF2B5EF4-FFF2-40B4-BE49-F238E27FC236}">
                <a16:creationId xmlns:a16="http://schemas.microsoft.com/office/drawing/2014/main" id="{B707F85D-BE63-C69A-308B-A7684362B4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8" r="52621" b="-1"/>
          <a:stretch>
            <a:fillRect/>
          </a:stretch>
        </p:blipFill>
        <p:spPr>
          <a:xfrm>
            <a:off x="7450111" y="1478844"/>
            <a:ext cx="2668249" cy="392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6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318784-973C-EA61-064B-97FF6D1844A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CA" sz="5400"/>
              <a:t>Au cœur de la démarche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0AAD51-C33A-ED2A-4FC6-08B9714D6D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72493" y="2071316"/>
            <a:ext cx="4114185" cy="1196935"/>
          </a:xfrm>
        </p:spPr>
        <p:txBody>
          <a:bodyPr anchor="t">
            <a:normAutofit lnSpcReduction="10000"/>
          </a:bodyPr>
          <a:lstStyle/>
          <a:p>
            <a:r>
              <a:rPr lang="fr-CA" sz="2200" dirty="0"/>
              <a:t>S’articule autour de 5 ingrédients… Auxquels s’ajoute la gouvernance alimentaire</a:t>
            </a:r>
          </a:p>
        </p:txBody>
      </p:sp>
      <p:pic>
        <p:nvPicPr>
          <p:cNvPr id="5" name="Image 4" descr="Une image contenant texte, Appareils électroniques, disque compact, cercle&#10;&#10;Description générée automatiquement">
            <a:extLst>
              <a:ext uri="{FF2B5EF4-FFF2-40B4-BE49-F238E27FC236}">
                <a16:creationId xmlns:a16="http://schemas.microsoft.com/office/drawing/2014/main" id="{97E6FA62-CE07-36A5-ADE7-7BDCB474E15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686678" y="1911493"/>
            <a:ext cx="7505322" cy="433067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9211D8-DEDB-13B7-CBCC-0CD8985A2806}"/>
              </a:ext>
            </a:extLst>
          </p:cNvPr>
          <p:cNvSpPr txBox="1"/>
          <p:nvPr/>
        </p:nvSpPr>
        <p:spPr>
          <a:xfrm>
            <a:off x="98475" y="3429000"/>
            <a:ext cx="458515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terreau fertile pour: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démarrage de nouvelles entreprises agricoles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 plus grande autonomie alimentaire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 meilleure résilience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meilleur accès (physique et économique) à des aliments sains, frais et locaux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773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2EB2E4-AF24-2349-D89C-B2C27AF96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fr-CA"/>
              <a:t>Concrètement, ça ressemble à quoi ?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E5F8CDDC-1BC7-66A5-F64B-188F7E8540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765853"/>
              </p:ext>
            </p:extLst>
          </p:nvPr>
        </p:nvGraphicFramePr>
        <p:xfrm>
          <a:off x="838200" y="2172430"/>
          <a:ext cx="4619621" cy="4004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Picture 4" descr="Différents types de légumes">
            <a:extLst>
              <a:ext uri="{FF2B5EF4-FFF2-40B4-BE49-F238E27FC236}">
                <a16:creationId xmlns:a16="http://schemas.microsoft.com/office/drawing/2014/main" id="{81CC0004-9200-2BD2-C12A-5CD68D8312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9"/>
          <a:srcRect l="14842" r="27121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4" name="Espace réservé du contenu 3" descr="Une image contenant texte, Appareils électroniques, disque compact, cercle&#10;&#10;Description générée automatiquement">
            <a:extLst>
              <a:ext uri="{FF2B5EF4-FFF2-40B4-BE49-F238E27FC236}">
                <a16:creationId xmlns:a16="http://schemas.microsoft.com/office/drawing/2014/main" id="{C6D06F2C-6568-CC91-BB6E-49F8A9EF40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10"/>
          <a:srcRect l="23083" r="26705" b="-1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75038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A958A1-6BD5-0B5D-D4E1-AD6A8278E8F5}"/>
              </a:ext>
            </a:extLst>
          </p:cNvPr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145834" y="-48725"/>
            <a:ext cx="4693451" cy="1477328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Étapes de la démarche</a:t>
            </a:r>
          </a:p>
        </p:txBody>
      </p:sp>
      <p:graphicFrame>
        <p:nvGraphicFramePr>
          <p:cNvPr id="20" name="Diagramme 19">
            <a:extLst>
              <a:ext uri="{FF2B5EF4-FFF2-40B4-BE49-F238E27FC236}">
                <a16:creationId xmlns:a16="http://schemas.microsoft.com/office/drawing/2014/main" id="{9AADBFD6-348F-B98A-DB73-ECBB36F1C2AD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1872937" y="1073579"/>
          <a:ext cx="8446125" cy="5520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793310E7-E19B-5391-77CD-9B0F41F6A87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095336" y="1092081"/>
            <a:ext cx="3089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Rassembler les acteurs du SA et établir un dialogue. Préparation et mobilisation.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2F8F9FE-B42B-70E1-5FA3-E7A653FC1CB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424219" y="2640716"/>
            <a:ext cx="2767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Réaliser un portrait du système alimentaire et en comprendre les forces et les faiblesses.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EF8E9DC-E98E-946E-A75A-B96214B130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454682" y="5331655"/>
            <a:ext cx="2912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projeter collectivement dans un futur souhaité. Établir les grands axes pour parvenir à la vision.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B26D167-325C-8161-6D35-62641B5C4FD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86464" y="5331655"/>
            <a:ext cx="2745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Parvenir à un plan d’action avec des objectifs atteignables. Réfléchir aux indicateurs.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EC629C7-06CF-B113-22D0-7422AA77349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80136" y="2600489"/>
            <a:ext cx="27459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Mettre en place une coordination efficace. Évaluer les résultats et mettre à jour le plan d’action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C37718-897E-05FD-3093-FBF02E1B5A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52885" y="2265564"/>
            <a:ext cx="3144555" cy="309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89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353A47-37F7-74DA-A65B-1C68932FD4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091" b="27208"/>
          <a:stretch/>
        </p:blipFill>
        <p:spPr>
          <a:xfrm>
            <a:off x="21" y="0"/>
            <a:ext cx="12191979" cy="685798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92C8072-4F6E-CE71-14C2-8544525AF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3088" y="840851"/>
            <a:ext cx="6078111" cy="2369131"/>
          </a:xfrm>
        </p:spPr>
        <p:txBody>
          <a:bodyPr>
            <a:normAutofit/>
          </a:bodyPr>
          <a:lstStyle/>
          <a:p>
            <a:r>
              <a:rPr lang="fr-CA" dirty="0"/>
              <a:t>Portrait-diagnostic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897C524-C8A4-1DBF-6BEE-9B832C335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6611" y="3648019"/>
            <a:ext cx="4485725" cy="1096899"/>
          </a:xfrm>
        </p:spPr>
        <p:txBody>
          <a:bodyPr>
            <a:normAutofit/>
          </a:bodyPr>
          <a:lstStyle/>
          <a:p>
            <a:r>
              <a:rPr lang="fr-CA" dirty="0"/>
              <a:t>Du système alimentaire de </a:t>
            </a:r>
            <a:r>
              <a:rPr lang="fr-CA" dirty="0" err="1"/>
              <a:t>Girardville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4612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93A18B-377B-4A86-9910-B276E661B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FD0C071-949C-5C06-DBD2-729578CC3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F38B447-1CAC-BE77-0661-45F79765A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8A9A02-00E1-27A3-D992-52AD2F959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B27416-996C-08A6-9D4F-7AEC1A251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E312E4-2DA3-8C5F-E06C-3CD78F4BF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A929B9B-0D3B-D60A-8F2B-4D906B602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24BF2FB-ADE4-A8B4-9611-136AB9C39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38"/>
            <a:ext cx="4412021" cy="5684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Portrait diagnostic</a:t>
            </a:r>
          </a:p>
        </p:txBody>
      </p:sp>
      <p:pic>
        <p:nvPicPr>
          <p:cNvPr id="4" name="Espace réservé du contenu 20">
            <a:extLst>
              <a:ext uri="{FF2B5EF4-FFF2-40B4-BE49-F238E27FC236}">
                <a16:creationId xmlns:a16="http://schemas.microsoft.com/office/drawing/2014/main" id="{C83363DE-64F4-F7EF-FAA6-6B04334AB3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093" r="-1" b="-1"/>
          <a:stretch/>
        </p:blipFill>
        <p:spPr>
          <a:xfrm>
            <a:off x="6579840" y="457199"/>
            <a:ext cx="4640639" cy="589915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8706B0C-CEAE-0793-54E4-EC67247BC880}"/>
              </a:ext>
            </a:extLst>
          </p:cNvPr>
          <p:cNvSpPr txBox="1"/>
          <p:nvPr/>
        </p:nvSpPr>
        <p:spPr>
          <a:xfrm>
            <a:off x="302610" y="1020240"/>
            <a:ext cx="5402775" cy="703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CONTEXTE: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Superficie</a:t>
            </a:r>
            <a:r>
              <a:rPr lang="en-US" sz="2000" dirty="0"/>
              <a:t> </a:t>
            </a:r>
            <a:r>
              <a:rPr lang="en-US" sz="2000" dirty="0" err="1"/>
              <a:t>totale</a:t>
            </a:r>
            <a:r>
              <a:rPr lang="en-US" sz="2000" dirty="0"/>
              <a:t> de 134 km</a:t>
            </a:r>
            <a:r>
              <a:rPr lang="en-US" sz="2000" dirty="0">
                <a:cs typeface="Calibri" panose="020F0502020204030204" pitchFamily="34" charset="0"/>
              </a:rPr>
              <a:t>²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Calibri" panose="020F0502020204030204" pitchFamily="34" charset="0"/>
              </a:rPr>
              <a:t>70,8</a:t>
            </a:r>
            <a:r>
              <a:rPr lang="en-US" sz="2000" dirty="0"/>
              <a:t> km</a:t>
            </a:r>
            <a:r>
              <a:rPr lang="en-US" sz="2000" dirty="0">
                <a:cs typeface="Calibri" panose="020F0502020204030204" pitchFamily="34" charset="0"/>
              </a:rPr>
              <a:t>² </a:t>
            </a:r>
            <a:r>
              <a:rPr lang="en-US" sz="2000" dirty="0" err="1">
                <a:cs typeface="Calibri" panose="020F0502020204030204" pitchFamily="34" charset="0"/>
              </a:rPr>
              <a:t>en</a:t>
            </a:r>
            <a:r>
              <a:rPr lang="en-US" sz="2000" dirty="0">
                <a:cs typeface="Calibri" panose="020F0502020204030204" pitchFamily="34" charset="0"/>
              </a:rPr>
              <a:t> zone </a:t>
            </a:r>
            <a:r>
              <a:rPr lang="en-US" sz="2000" dirty="0" err="1">
                <a:cs typeface="Calibri" panose="020F0502020204030204" pitchFamily="34" charset="0"/>
              </a:rPr>
              <a:t>agricole</a:t>
            </a:r>
            <a:r>
              <a:rPr lang="en-US" sz="2000" dirty="0">
                <a:cs typeface="Calibri" panose="020F0502020204030204" pitchFamily="34" charset="0"/>
              </a:rPr>
              <a:t> (</a:t>
            </a:r>
            <a:r>
              <a:rPr lang="en-US" sz="2000" dirty="0" err="1">
                <a:cs typeface="Calibri" panose="020F0502020204030204" pitchFamily="34" charset="0"/>
              </a:rPr>
              <a:t>soit</a:t>
            </a:r>
            <a:r>
              <a:rPr lang="en-US" sz="2000" dirty="0">
                <a:cs typeface="Calibri" panose="020F0502020204030204" pitchFamily="34" charset="0"/>
              </a:rPr>
              <a:t> un peu plus de 52% du </a:t>
            </a:r>
            <a:r>
              <a:rPr lang="en-US" sz="2000" dirty="0" err="1">
                <a:cs typeface="Calibri" panose="020F0502020204030204" pitchFamily="34" charset="0"/>
              </a:rPr>
              <a:t>territoire</a:t>
            </a:r>
            <a:r>
              <a:rPr lang="en-US" sz="2000" dirty="0">
                <a:cs typeface="Calibri" panose="020F0502020204030204" pitchFamily="34" charset="0"/>
              </a:rPr>
              <a:t>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1018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personnes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2021 (+3% par rapport à 2016)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moyen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: 45.5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(On remarque un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poids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démographique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plus important des 65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+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qui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suggère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vieillissement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la population.)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Revenu</a:t>
            </a:r>
            <a:r>
              <a:rPr lang="en-US" sz="2000" dirty="0"/>
              <a:t> </a:t>
            </a:r>
            <a:r>
              <a:rPr lang="en-US" sz="2000" dirty="0" err="1"/>
              <a:t>médian</a:t>
            </a:r>
            <a:r>
              <a:rPr lang="en-US" sz="2000" dirty="0"/>
              <a:t> (2020): 37 600$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13.2% de la population vit sous le </a:t>
            </a:r>
            <a:r>
              <a:rPr lang="en-US" sz="2000" dirty="0" err="1"/>
              <a:t>seuil</a:t>
            </a:r>
            <a:r>
              <a:rPr lang="en-US" sz="2000" dirty="0"/>
              <a:t> de </a:t>
            </a:r>
            <a:r>
              <a:rPr lang="en-US" sz="2000" dirty="0" err="1"/>
              <a:t>faible</a:t>
            </a:r>
            <a:r>
              <a:rPr lang="en-US" sz="2000" dirty="0"/>
              <a:t> </a:t>
            </a:r>
            <a:r>
              <a:rPr lang="en-US" sz="2000" dirty="0" err="1"/>
              <a:t>revenu</a:t>
            </a:r>
            <a:r>
              <a:rPr lang="en-US" sz="2000" dirty="0"/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cs typeface="Calibri" panose="020F0502020204030204" pitchFamily="34" charset="0"/>
            </a:endParaRPr>
          </a:p>
          <a:p>
            <a:r>
              <a:rPr lang="en-US" dirty="0">
                <a:cs typeface="Calibri" panose="020F0502020204030204" pitchFamily="34" charset="0"/>
              </a:rPr>
              <a:t> 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69343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0FA5A-48C5-7FAD-AE85-DA0AD6F06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/</a:t>
            </a:r>
            <a:endParaRPr lang="fr-CA" dirty="0"/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5" name="Zoom de résumé 4">
                <a:extLst>
                  <a:ext uri="{FF2B5EF4-FFF2-40B4-BE49-F238E27FC236}">
                    <a16:creationId xmlns:a16="http://schemas.microsoft.com/office/drawing/2014/main" id="{BD7E34DD-8D66-9977-1709-0269C0491F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50305789"/>
                  </p:ext>
                </p:extLst>
              </p:nvPr>
            </p:nvGraphicFramePr>
            <p:xfrm>
              <a:off x="1" y="0"/>
              <a:ext cx="12191999" cy="6858000"/>
            </p:xfrm>
            <a:graphic>
              <a:graphicData uri="http://schemas.microsoft.com/office/powerpoint/2016/summaryzoom">
                <psuz:summaryZm>
                  <psuz:summaryZmObj sectionId="{CCE23704-3233-4F82-8BC0-DD68B9022D20}" offsetFactorX="-55659" offsetFactorY="98260">
                    <psuz:zmPr id="{A0DD4859-D806-4FF0-B885-A81519B1115E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34036" y="2227341"/>
                          <a:ext cx="3657600" cy="20574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78E03E9-0739-4B0D-8326-2A52F8CC38AC}" offsetFactorX="-57117" offsetFactorY="-10000">
                    <psuz:zmPr id="{4F5B8F27-3663-4519-BF21-14A18CE488DB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075469" y="0"/>
                          <a:ext cx="3657600" cy="20574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7B4EA983-8033-4EC1-8EF0-1AC63FCDE4A8}" offsetFactorX="154032" offsetFactorY="-11470">
                    <psuz:zmPr id="{2CC29BA0-1D52-4656-8A84-20B1FE6D875F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8003694" y="2164316"/>
                          <a:ext cx="3657600" cy="20574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52A5ACDE-CABF-4387-8266-A67AAD79DD0A}" offsetFactorX="5242" offsetFactorY="108239">
                    <psuz:zmPr id="{309159AE-35B5-42E1-B057-57FEB26A5070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356311" y="4627209"/>
                          <a:ext cx="3657600" cy="20574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ED145721-BDA0-4E11-8A87-F42DFF436A7B}" offsetFactorX="-24597" offsetFactorY="1572">
                    <psuz:zmPr id="{EAE87FB8-C9B1-4CFB-B5E6-6616475C79DF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470160" y="4627202"/>
                          <a:ext cx="3657600" cy="20574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BEE4124F-33BA-42E0-A971-9E3F48E4642F}" offsetFactorX="-55907" offsetFactorY="-116846">
                    <psuz:zmPr id="{B3A0C91D-4994-4A55-8D9B-F4C34D8AEF3E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119726" y="2190870"/>
                          <a:ext cx="3657600" cy="20574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5" name="Zoom de résumé 4">
                <a:extLst>
                  <a:ext uri="{FF2B5EF4-FFF2-40B4-BE49-F238E27FC236}">
                    <a16:creationId xmlns:a16="http://schemas.microsoft.com/office/drawing/2014/main" id="{BD7E34DD-8D66-9977-1709-0269C0491F83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1" y="0"/>
                <a:ext cx="12191999" cy="6858000"/>
                <a:chOff x="1" y="0"/>
                <a:chExt cx="12191999" cy="6858000"/>
              </a:xfrm>
            </p:grpSpPr>
            <p:pic>
              <p:nvPicPr>
                <p:cNvPr id="3" name="Image 3">
                  <a:hlinkClick r:id="rId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34037" y="2227341"/>
                  <a:ext cx="3657600" cy="2057400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Image 4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075470" y="0"/>
                  <a:ext cx="3657600" cy="2057400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6" name="Image 6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003695" y="2164316"/>
                  <a:ext cx="3657600" cy="2057400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Image 7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56312" y="4627209"/>
                  <a:ext cx="3657600" cy="2057400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 8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470161" y="4627202"/>
                  <a:ext cx="3657600" cy="2057400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3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119727" y="2190870"/>
                  <a:ext cx="3657600" cy="2057400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31355991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6291</TotalTime>
  <Words>2113</Words>
  <Application>Microsoft Office PowerPoint</Application>
  <PresentationFormat>Grand écran</PresentationFormat>
  <Paragraphs>459</Paragraphs>
  <Slides>30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Symbol</vt:lpstr>
      <vt:lpstr>Office Theme</vt:lpstr>
      <vt:lpstr>communauté nourricière de Girardville</vt:lpstr>
      <vt:lpstr>Plan de la soirée</vt:lpstr>
      <vt:lpstr>Les démarches de communautés nourricières</vt:lpstr>
      <vt:lpstr>Au cœur de la démarche</vt:lpstr>
      <vt:lpstr>Concrètement, ça ressemble à quoi ?</vt:lpstr>
      <vt:lpstr>Étapes de la démarche</vt:lpstr>
      <vt:lpstr>Portrait-diagnostic </vt:lpstr>
      <vt:lpstr>Portrait diagnostic</vt:lpstr>
      <vt:lpstr>/</vt:lpstr>
      <vt:lpstr>Présentation PowerPoint</vt:lpstr>
      <vt:lpstr>Portrait Diagnostic</vt:lpstr>
      <vt:lpstr>Présentation PowerPoint</vt:lpstr>
      <vt:lpstr>Portrait Diagnostic</vt:lpstr>
      <vt:lpstr>Présentation PowerPoint</vt:lpstr>
      <vt:lpstr>Portrait Diagnostic</vt:lpstr>
      <vt:lpstr>Présentation PowerPoint</vt:lpstr>
      <vt:lpstr>Portrait Diagnostic</vt:lpstr>
      <vt:lpstr>Présentation PowerPoint</vt:lpstr>
      <vt:lpstr>Portrait Diagnostic</vt:lpstr>
      <vt:lpstr>Présentation PowerPoint</vt:lpstr>
      <vt:lpstr>Portrait Diagnostic</vt:lpstr>
      <vt:lpstr>Portrait Diagnostic</vt:lpstr>
      <vt:lpstr>Vision et plan d’action de la communauté nourricière de Girardville</vt:lpstr>
      <vt:lpstr>Vision rassembleuse</vt:lpstr>
      <vt:lpstr>Plan d’action</vt:lpstr>
      <vt:lpstr>Présentation PowerPoint</vt:lpstr>
      <vt:lpstr>Présentation PowerPoint</vt:lpstr>
      <vt:lpstr>Présentation PowerPoint</vt:lpstr>
      <vt:lpstr>Présentation PowerPoint</vt:lpstr>
      <vt:lpstr>Merci de votre attention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mikael Scattolin</dc:creator>
  <cp:lastModifiedBy>mikael Scattolin</cp:lastModifiedBy>
  <cp:revision>2</cp:revision>
  <dcterms:created xsi:type="dcterms:W3CDTF">2024-10-24T13:45:06Z</dcterms:created>
  <dcterms:modified xsi:type="dcterms:W3CDTF">2025-08-11T19:24:39Z</dcterms:modified>
</cp:coreProperties>
</file>